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7" r:id="rId7"/>
    <p:sldId id="268" r:id="rId8"/>
    <p:sldId id="266" r:id="rId9"/>
    <p:sldId id="260" r:id="rId10"/>
    <p:sldId id="261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06" autoAdjust="0"/>
    <p:restoredTop sz="94660"/>
  </p:normalViewPr>
  <p:slideViewPr>
    <p:cSldViewPr>
      <p:cViewPr varScale="1">
        <p:scale>
          <a:sx n="73" d="100"/>
          <a:sy n="73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39063-6773-46EA-BCFF-65C393BA2BE8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68BD2-F0EF-47C1-BC24-303B482C8E23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Presný názov t</a:t>
            </a:r>
            <a:r>
              <a:rPr lang="sk-SK" baseline="0" dirty="0" smtClean="0"/>
              <a:t>émy?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68BD2-F0EF-47C1-BC24-303B482C8E23}" type="slidenum">
              <a:rPr lang="sk-SK" smtClean="0"/>
              <a:pPr/>
              <a:t>1</a:t>
            </a:fld>
            <a:endParaRPr lang="sk-S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Ciele</a:t>
            </a:r>
            <a:r>
              <a:rPr lang="sk-SK" baseline="0" dirty="0" smtClean="0"/>
              <a:t> práce podľa AISU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68BD2-F0EF-47C1-BC24-303B482C8E23}" type="slidenum">
              <a:rPr lang="sk-SK" smtClean="0"/>
              <a:pPr/>
              <a:t>4</a:t>
            </a:fld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Lokalizácia </a:t>
            </a:r>
            <a:r>
              <a:rPr lang="sk-SK" dirty="0" err="1" smtClean="0"/>
              <a:t>targetu</a:t>
            </a:r>
            <a:r>
              <a:rPr lang="sk-SK" dirty="0" smtClean="0"/>
              <a:t> (T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runs</a:t>
            </a:r>
            <a:r>
              <a:rPr lang="sk-SK" baseline="0" dirty="0" smtClean="0"/>
              <a:t>)</a:t>
            </a:r>
            <a:r>
              <a:rPr lang="sk-SK" dirty="0" smtClean="0"/>
              <a:t> v</a:t>
            </a:r>
            <a:r>
              <a:rPr lang="sk-SK" baseline="0" dirty="0" smtClean="0"/>
              <a:t> porovnaní s </a:t>
            </a:r>
            <a:r>
              <a:rPr lang="sk-SK" baseline="0" dirty="0" err="1" smtClean="0"/>
              <a:t>baseline</a:t>
            </a:r>
            <a:endParaRPr lang="sk-SK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frontálna a laterálna poloha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68BD2-F0EF-47C1-BC24-303B482C8E23}" type="slidenum">
              <a:rPr lang="sk-SK" smtClean="0"/>
              <a:pPr/>
              <a:t>7</a:t>
            </a:fld>
            <a:endParaRPr lang="sk-S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Podľa AISU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68BD2-F0EF-47C1-BC24-303B482C8E23}" type="slidenum">
              <a:rPr lang="sk-SK" smtClean="0"/>
              <a:pPr/>
              <a:t>9</a:t>
            </a:fld>
            <a:endParaRPr lang="sk-S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9. 5. 2017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itation.aip.org/content/asa/journal/jasa/137/4/10.1121/1.4914999?aemail=autho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cl.ics.upjs.sk/wp-content/uploads/2014/09/kopco_et_al_2015_jasa_e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7848600" cy="3124200"/>
          </a:xfrm>
        </p:spPr>
        <p:txBody>
          <a:bodyPr>
            <a:normAutofit fontScale="90000"/>
          </a:bodyPr>
          <a:lstStyle/>
          <a:p>
            <a:pPr algn="just"/>
            <a:r>
              <a:rPr lang="sk-SK" sz="4800" dirty="0" smtClean="0">
                <a:solidFill>
                  <a:srgbClr val="FF0000"/>
                </a:solidFill>
              </a:rPr>
              <a:t>Mechanizmy</a:t>
            </a:r>
            <a:br>
              <a:rPr lang="sk-SK" sz="4800" dirty="0" smtClean="0">
                <a:solidFill>
                  <a:srgbClr val="FF0000"/>
                </a:solidFill>
              </a:rPr>
            </a:br>
            <a:r>
              <a:rPr lang="sk-SK" sz="4800" dirty="0" smtClean="0">
                <a:solidFill>
                  <a:srgbClr val="FF0000"/>
                </a:solidFill>
              </a:rPr>
              <a:t> </a:t>
            </a:r>
            <a:r>
              <a:rPr lang="sk-SK" sz="4800" dirty="0" smtClean="0">
                <a:solidFill>
                  <a:srgbClr val="FF0000"/>
                </a:solidFill>
                <a:effectLst/>
              </a:rPr>
              <a:t>KONTEXTUÁLNej PLASTICITy  </a:t>
            </a:r>
            <a:r>
              <a:rPr lang="sk-SK" sz="4800" dirty="0" smtClean="0">
                <a:solidFill>
                  <a:srgbClr val="FF0000"/>
                </a:solidFill>
                <a:effectLst/>
              </a:rPr>
              <a:t/>
            </a:r>
            <a:br>
              <a:rPr lang="sk-SK" sz="4800" dirty="0" smtClean="0">
                <a:solidFill>
                  <a:srgbClr val="FF0000"/>
                </a:solidFill>
                <a:effectLst/>
              </a:rPr>
            </a:br>
            <a:r>
              <a:rPr lang="sk-SK" sz="4800" dirty="0" smtClean="0">
                <a:solidFill>
                  <a:srgbClr val="FF0000"/>
                </a:solidFill>
                <a:effectLst/>
              </a:rPr>
              <a:t>    v lokaLizácii zvukov</a:t>
            </a:r>
            <a:endParaRPr lang="sk-SK" sz="48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90600" y="4572000"/>
            <a:ext cx="7772400" cy="1508760"/>
          </a:xfrm>
        </p:spPr>
        <p:txBody>
          <a:bodyPr>
            <a:normAutofit/>
          </a:bodyPr>
          <a:lstStyle/>
          <a:p>
            <a:pPr algn="r"/>
            <a:r>
              <a:rPr lang="sk-SK" dirty="0" smtClean="0"/>
              <a:t>Veronika Piková</a:t>
            </a:r>
          </a:p>
          <a:p>
            <a:pPr algn="r"/>
            <a:r>
              <a:rPr lang="sk-SK" dirty="0" smtClean="0"/>
              <a:t>Vedúci bakalárskej práce: doc. Ing. Norbert </a:t>
            </a:r>
            <a:r>
              <a:rPr lang="sk-SK" dirty="0" err="1" smtClean="0"/>
              <a:t>Kopčo</a:t>
            </a:r>
            <a:r>
              <a:rPr lang="sk-SK" dirty="0" smtClean="0"/>
              <a:t>, PhD</a:t>
            </a:r>
            <a:r>
              <a:rPr lang="sk-SK" b="1" dirty="0" smtClean="0"/>
              <a:t>.</a:t>
            </a:r>
          </a:p>
          <a:p>
            <a:pPr algn="r"/>
            <a:r>
              <a:rPr lang="sk-SK" dirty="0" smtClean="0"/>
              <a:t>Konzultant: Ing. Beáta </a:t>
            </a:r>
            <a:r>
              <a:rPr lang="sk-SK" dirty="0" err="1" smtClean="0"/>
              <a:t>Tomoriová</a:t>
            </a:r>
            <a:r>
              <a:rPr lang="sk-SK" dirty="0" smtClean="0"/>
              <a:t>, PhD.</a:t>
            </a:r>
            <a:endParaRPr lang="sk-SK" dirty="0"/>
          </a:p>
        </p:txBody>
      </p:sp>
      <p:pic>
        <p:nvPicPr>
          <p:cNvPr id="4" name="Obrázok 3" descr="neurony.jpg"/>
          <p:cNvPicPr>
            <a:picLocks noChangeAspect="1"/>
          </p:cNvPicPr>
          <p:nvPr/>
        </p:nvPicPr>
        <p:blipFill>
          <a:blip r:embed="rId3"/>
          <a:srcRect l="18261" t="75603" r="3478"/>
          <a:stretch>
            <a:fillRect/>
          </a:stretch>
        </p:blipFill>
        <p:spPr>
          <a:xfrm rot="16200000">
            <a:off x="-2838847" y="2838847"/>
            <a:ext cx="6858000" cy="1180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2743200"/>
            <a:ext cx="8686800" cy="841248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Ďakujem za pozornosť 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news.vanderbilt.edu/files/cognition_iStock-585x4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28600"/>
            <a:ext cx="2590430" cy="18288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8001000" cy="9144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Oblasť štúdia: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831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u="sng" dirty="0" smtClean="0"/>
              <a:t>Kognitívne vedy</a:t>
            </a:r>
          </a:p>
          <a:p>
            <a:r>
              <a:rPr lang="sk-SK" dirty="0" smtClean="0"/>
              <a:t>skúmanie ľudskej mysle, teda procesov vnímania, myslenia, rozhodovania, učenia, konania</a:t>
            </a:r>
          </a:p>
          <a:p>
            <a:endParaRPr lang="sk-SK" dirty="0" smtClean="0"/>
          </a:p>
          <a:p>
            <a:pPr>
              <a:buNone/>
            </a:pPr>
            <a:r>
              <a:rPr lang="sk-SK" u="sng" dirty="0" smtClean="0"/>
              <a:t>Kontextuálna plasticita</a:t>
            </a:r>
          </a:p>
          <a:p>
            <a:r>
              <a:rPr lang="sk-SK" dirty="0" smtClean="0"/>
              <a:t>forma adaptácie v </a:t>
            </a:r>
            <a:r>
              <a:rPr lang="sk-SK" dirty="0" smtClean="0">
                <a:solidFill>
                  <a:srgbClr val="FF0000"/>
                </a:solidFill>
              </a:rPr>
              <a:t>priestorovom sluchovom vnímaní</a:t>
            </a:r>
            <a:r>
              <a:rPr lang="sk-SK" dirty="0" smtClean="0"/>
              <a:t> vyvolaná predchádzajúcim stimulom</a:t>
            </a:r>
          </a:p>
          <a:p>
            <a:endParaRPr lang="sk-SK" u="sng" dirty="0" smtClean="0"/>
          </a:p>
          <a:p>
            <a:endParaRPr lang="sk-SK" dirty="0" smtClean="0"/>
          </a:p>
        </p:txBody>
      </p:sp>
      <p:sp>
        <p:nvSpPr>
          <p:cNvPr id="14338" name="AutoShape 2" descr="https://news.vanderbilt.edu/files/cognition_iStock-585x4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8001000" cy="914400"/>
          </a:xfrm>
        </p:spPr>
        <p:txBody>
          <a:bodyPr/>
          <a:lstStyle/>
          <a:p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Motivácia...spadla</a:t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> z oblakov?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Osobná motivácia: </a:t>
            </a:r>
            <a:r>
              <a:rPr lang="sk-SK" dirty="0" smtClean="0"/>
              <a:t>-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využitie informatiky, biológie, psychológie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rgbClr val="FF0000"/>
                </a:solidFill>
              </a:rPr>
              <a:t>Vedecká motivácia: </a:t>
            </a:r>
            <a:r>
              <a:rPr lang="sk-SK" dirty="0" smtClean="0"/>
              <a:t>-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vyriešenie otázky ohľadom doposiaľ nejasného efektu </a:t>
            </a:r>
            <a:r>
              <a:rPr lang="sk-SK" dirty="0" err="1" smtClean="0"/>
              <a:t>kontextuálnej</a:t>
            </a:r>
            <a:r>
              <a:rPr lang="sk-SK" dirty="0" smtClean="0"/>
              <a:t> </a:t>
            </a:r>
            <a:r>
              <a:rPr lang="sk-SK" dirty="0" err="1" smtClean="0"/>
              <a:t>plasticity</a:t>
            </a:r>
            <a:r>
              <a:rPr lang="sk-SK" dirty="0" smtClean="0"/>
              <a:t>: ako vzniká, na akom mechanizme je založený</a:t>
            </a:r>
          </a:p>
          <a:p>
            <a:pPr>
              <a:buNone/>
            </a:pPr>
            <a:r>
              <a:rPr lang="sk-SK" dirty="0" smtClean="0"/>
              <a:t>    - pomoc ľuďom s poškodeným sluchom</a:t>
            </a:r>
            <a:endParaRPr lang="sk-SK" dirty="0"/>
          </a:p>
        </p:txBody>
      </p:sp>
      <p:pic>
        <p:nvPicPr>
          <p:cNvPr id="13316" name="Picture 4" descr="Výsledok vyhľadávania obrázkov pre dopyt majka z guru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52400"/>
            <a:ext cx="24003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Ciele bakalárskej práce: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sk-SK" dirty="0" smtClean="0"/>
              <a:t>oboznámiť sa s </a:t>
            </a:r>
            <a:r>
              <a:rPr lang="sk-SK" dirty="0" smtClean="0"/>
              <a:t>doterajším výskumom ohľadom </a:t>
            </a:r>
            <a:r>
              <a:rPr lang="sk-SK" dirty="0" err="1" smtClean="0"/>
              <a:t>kontextuálnej</a:t>
            </a:r>
            <a:r>
              <a:rPr lang="sk-SK" dirty="0" smtClean="0"/>
              <a:t> </a:t>
            </a:r>
            <a:r>
              <a:rPr lang="sk-SK" dirty="0" err="1" smtClean="0"/>
              <a:t>plasticity</a:t>
            </a:r>
            <a:endParaRPr lang="sk-SK" dirty="0" smtClean="0"/>
          </a:p>
          <a:p>
            <a:pPr marL="582930" indent="-514350">
              <a:buFont typeface="+mj-lt"/>
              <a:buAutoNum type="arabicPeriod"/>
            </a:pPr>
            <a:r>
              <a:rPr lang="sk-SK" dirty="0" smtClean="0"/>
              <a:t>pripraviť experimentálny </a:t>
            </a:r>
            <a:r>
              <a:rPr lang="sk-SK" dirty="0" err="1" smtClean="0"/>
              <a:t>setup</a:t>
            </a:r>
            <a:endParaRPr lang="sk-SK" dirty="0" smtClean="0"/>
          </a:p>
          <a:p>
            <a:pPr marL="582930" indent="-514350">
              <a:buFont typeface="+mj-lt"/>
              <a:buAutoNum type="arabicPeriod"/>
            </a:pPr>
            <a:r>
              <a:rPr lang="sk-SK" dirty="0" smtClean="0"/>
              <a:t>na základe poskytnutých MATLAB </a:t>
            </a:r>
            <a:r>
              <a:rPr lang="sk-SK" dirty="0" err="1" smtClean="0"/>
              <a:t>skriptov</a:t>
            </a:r>
            <a:r>
              <a:rPr lang="sk-SK" dirty="0" smtClean="0"/>
              <a:t> naprogramovať experimentálnu procedúru na zber dát</a:t>
            </a:r>
          </a:p>
          <a:p>
            <a:pPr marL="582930" indent="-514350">
              <a:buFont typeface="+mj-lt"/>
              <a:buAutoNum type="arabicPeriod"/>
            </a:pPr>
            <a:r>
              <a:rPr lang="sk-SK" dirty="0" smtClean="0"/>
              <a:t>nazbierať experimentálne dáta na nových subjektoch</a:t>
            </a:r>
          </a:p>
          <a:p>
            <a:pPr marL="582930" indent="-514350">
              <a:buFont typeface="+mj-lt"/>
              <a:buAutoNum type="arabicPeriod"/>
            </a:pPr>
            <a:r>
              <a:rPr lang="sk-SK" dirty="0" smtClean="0"/>
              <a:t>analyzovať a vyhodnotiť experimentálne dáta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Priblíženie problematiky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295400"/>
            <a:ext cx="7086600" cy="5060160"/>
          </a:xfrm>
        </p:spPr>
        <p:txBody>
          <a:bodyPr>
            <a:normAutofit/>
          </a:bodyPr>
          <a:lstStyle/>
          <a:p>
            <a:r>
              <a:rPr lang="sk-SK" dirty="0" smtClean="0"/>
              <a:t>posuny vo vnímaní pozorovaného zvuku,</a:t>
            </a:r>
          </a:p>
          <a:p>
            <a:pPr>
              <a:buNone/>
            </a:pPr>
            <a:r>
              <a:rPr lang="sk-SK" dirty="0" smtClean="0"/>
              <a:t>     keď je cieľový zvuk predchádzaný </a:t>
            </a:r>
            <a:r>
              <a:rPr lang="sk-SK" dirty="0" err="1" smtClean="0"/>
              <a:t>distraktorom</a:t>
            </a:r>
            <a:r>
              <a:rPr lang="sk-SK" dirty="0" smtClean="0"/>
              <a:t> prichádzajúcim zo známej </a:t>
            </a:r>
            <a:r>
              <a:rPr lang="sk-SK" smtClean="0"/>
              <a:t>polohy </a:t>
            </a:r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/>
              <a:t>stimul – </a:t>
            </a:r>
            <a:r>
              <a:rPr lang="sk-SK" dirty="0" err="1" smtClean="0"/>
              <a:t>klik</a:t>
            </a:r>
            <a:endParaRPr lang="sk-SK" dirty="0" smtClean="0"/>
          </a:p>
          <a:p>
            <a:r>
              <a:rPr lang="sk-SK" dirty="0" smtClean="0"/>
              <a:t>2 (identické) typy zvuku:</a:t>
            </a:r>
          </a:p>
          <a:p>
            <a:pPr>
              <a:buNone/>
            </a:pPr>
            <a:r>
              <a:rPr lang="sk-SK" dirty="0" smtClean="0"/>
              <a:t>     </a:t>
            </a:r>
            <a:r>
              <a:rPr lang="sk-SK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distraktor</a:t>
            </a:r>
            <a:r>
              <a:rPr lang="sk-SK" dirty="0" smtClean="0"/>
              <a:t> a </a:t>
            </a:r>
            <a:r>
              <a:rPr lang="sk-SK" dirty="0" smtClean="0">
                <a:solidFill>
                  <a:srgbClr val="C00000"/>
                </a:solidFill>
              </a:rPr>
              <a:t>cieľový zvuk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>
              <a:solidFill>
                <a:srgbClr val="C00000"/>
              </a:solidFill>
            </a:endParaRPr>
          </a:p>
          <a:p>
            <a:endParaRPr lang="sk-SK" dirty="0"/>
          </a:p>
        </p:txBody>
      </p:sp>
      <p:pic>
        <p:nvPicPr>
          <p:cNvPr id="6" name="Obrázok 5" descr="stimul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276600"/>
            <a:ext cx="258554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21664"/>
          </a:xfrm>
        </p:spPr>
        <p:txBody>
          <a:bodyPr/>
          <a:lstStyle/>
          <a:p>
            <a:r>
              <a:rPr lang="sk-SK" dirty="0" err="1" smtClean="0">
                <a:solidFill>
                  <a:srgbClr val="FF0000"/>
                </a:solidFill>
              </a:rPr>
              <a:t>Kontextuálna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plasticita</a:t>
            </a:r>
            <a:r>
              <a:rPr lang="sk-SK" dirty="0" smtClean="0">
                <a:solidFill>
                  <a:srgbClr val="FF0000"/>
                </a:solidFill>
              </a:rPr>
              <a:t> (CP)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7" name="Zástupný symbol obsahu 6" descr="exp_vs_basel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3048000"/>
            <a:ext cx="8246612" cy="3200400"/>
          </a:xfrm>
        </p:spPr>
      </p:pic>
      <p:sp>
        <p:nvSpPr>
          <p:cNvPr id="8" name="Zástupný symbol obsahu 2"/>
          <p:cNvSpPr txBox="1">
            <a:spLocks/>
          </p:cNvSpPr>
          <p:nvPr/>
        </p:nvSpPr>
        <p:spPr>
          <a:xfrm>
            <a:off x="838200" y="1219200"/>
            <a:ext cx="83058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sk-SK" sz="3000" dirty="0" smtClean="0"/>
              <a:t>posuny vo znímaní zvuku aj</a:t>
            </a:r>
            <a:r>
              <a:rPr kumimoji="0" lang="sk-SK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 </a:t>
            </a:r>
            <a:r>
              <a:rPr kumimoji="0" lang="sk-SK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nedistraktorových</a:t>
            </a:r>
            <a:r>
              <a:rPr kumimoji="0" lang="sk-SK" sz="3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testoch </a:t>
            </a:r>
            <a:r>
              <a:rPr kumimoji="0" lang="sk-SK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ktoré boli </a:t>
            </a:r>
            <a:r>
              <a:rPr kumimoji="0" lang="sk-SK" sz="3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zamiešené</a:t>
            </a:r>
            <a:r>
              <a:rPr kumimoji="0" lang="sk-SK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medzi </a:t>
            </a:r>
            <a:r>
              <a:rPr kumimoji="0" lang="sk-SK" sz="3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distraktor-target</a:t>
            </a:r>
            <a:r>
              <a:rPr kumimoji="0" lang="sk-SK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testy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sk-SK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sk-SK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6858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Vnímané posuny:</a:t>
            </a:r>
            <a:br>
              <a:rPr lang="sk-SK" dirty="0" smtClean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4" name="Zástupný symbol obsahu 3" descr="stimulus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676400"/>
            <a:ext cx="7958294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HYPOTÉZY: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1. zmena distribúcie stimulov vplyvom </a:t>
            </a:r>
            <a:r>
              <a:rPr lang="sk-SK" sz="3200" dirty="0" err="1" smtClean="0"/>
              <a:t>distraktora</a:t>
            </a:r>
            <a:endParaRPr lang="sk-SK" sz="3200" dirty="0" smtClean="0"/>
          </a:p>
          <a:p>
            <a:r>
              <a:rPr lang="sk-SK" sz="3200" dirty="0" smtClean="0"/>
              <a:t>2. </a:t>
            </a:r>
            <a:r>
              <a:rPr lang="en-US" sz="3200" dirty="0" err="1" smtClean="0"/>
              <a:t>mechanizmus</a:t>
            </a:r>
            <a:r>
              <a:rPr lang="en-US" sz="3200" dirty="0" smtClean="0"/>
              <a:t> </a:t>
            </a:r>
            <a:r>
              <a:rPr lang="en-US" sz="3200" dirty="0" err="1" smtClean="0"/>
              <a:t>podobn</a:t>
            </a:r>
            <a:r>
              <a:rPr lang="sk-SK" sz="3200" dirty="0" smtClean="0"/>
              <a:t>ý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precedence effect </a:t>
            </a:r>
            <a:r>
              <a:rPr lang="en-US" sz="3200" dirty="0" err="1" smtClean="0">
                <a:solidFill>
                  <a:srgbClr val="FF0000"/>
                </a:solidFill>
              </a:rPr>
              <a:t>buildupu</a:t>
            </a:r>
            <a:endParaRPr lang="sk-SK" sz="32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Výsledok vyhľadávania obrázkov pre dopyt otáznik 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733800"/>
            <a:ext cx="2667000" cy="2711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610600" cy="9144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Odporúčaná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študijná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literatúra: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Kopčo</a:t>
            </a:r>
            <a:r>
              <a:rPr lang="en-US" sz="2400" b="1" dirty="0" smtClean="0"/>
              <a:t> N, </a:t>
            </a:r>
            <a:r>
              <a:rPr lang="en-US" sz="2400" b="1" dirty="0" err="1" smtClean="0"/>
              <a:t>Marcinek</a:t>
            </a:r>
            <a:r>
              <a:rPr lang="en-US" sz="2400" b="1" dirty="0" smtClean="0"/>
              <a:t> Ľ, </a:t>
            </a:r>
            <a:r>
              <a:rPr lang="en-US" sz="2400" b="1" dirty="0" err="1" smtClean="0"/>
              <a:t>Tomoriova</a:t>
            </a:r>
            <a:r>
              <a:rPr lang="en-US" sz="2400" b="1" dirty="0" smtClean="0"/>
              <a:t> B, </a:t>
            </a:r>
            <a:r>
              <a:rPr lang="en-US" sz="2400" b="1" dirty="0" err="1" smtClean="0"/>
              <a:t>Hládek</a:t>
            </a:r>
            <a:r>
              <a:rPr lang="en-US" sz="2400" b="1" dirty="0" smtClean="0"/>
              <a:t> Ľ </a:t>
            </a:r>
            <a:r>
              <a:rPr lang="en-US" sz="2400" dirty="0" smtClean="0"/>
              <a:t>(2015)­­­­­ </a:t>
            </a:r>
            <a:r>
              <a:rPr lang="en-US" sz="2400" dirty="0" smtClean="0">
                <a:hlinkClick r:id="rId3"/>
              </a:rPr>
              <a:t>Contextual plasticity, top-down, and non-auditory factors in sound localization with a </a:t>
            </a:r>
            <a:r>
              <a:rPr lang="en-US" sz="2400" dirty="0" err="1" smtClean="0">
                <a:hlinkClick r:id="rId3"/>
              </a:rPr>
              <a:t>distractor</a:t>
            </a:r>
            <a:r>
              <a:rPr lang="en-US" sz="2400" dirty="0" smtClean="0"/>
              <a:t>, Journal of the Acoustical Society of America 137, EL281, (</a:t>
            </a:r>
            <a:r>
              <a:rPr lang="en-US" sz="2400" dirty="0" err="1" smtClean="0">
                <a:hlinkClick r:id="rId4"/>
              </a:rPr>
              <a:t>pdf</a:t>
            </a:r>
            <a:r>
              <a:rPr lang="en-US" sz="2400" dirty="0" smtClean="0"/>
              <a:t>, DOI: 10.1121/1.4914999)</a:t>
            </a:r>
            <a:endParaRPr lang="sk-SK" sz="2400" dirty="0" smtClean="0"/>
          </a:p>
          <a:p>
            <a:r>
              <a:rPr lang="sk-SK" sz="2400" dirty="0" smtClean="0"/>
              <a:t>Prednášky k predmetom Úvod do </a:t>
            </a:r>
            <a:r>
              <a:rPr lang="sk-SK" sz="2400" dirty="0" err="1" smtClean="0"/>
              <a:t>neurovied</a:t>
            </a:r>
            <a:r>
              <a:rPr lang="sk-SK" sz="2400" dirty="0" smtClean="0"/>
              <a:t>, Výpočtová a kognitívna </a:t>
            </a:r>
            <a:r>
              <a:rPr lang="sk-SK" sz="2400" dirty="0" err="1" smtClean="0"/>
              <a:t>neuroveda</a:t>
            </a:r>
            <a:endParaRPr lang="sk-SK" sz="2400" dirty="0" smtClean="0"/>
          </a:p>
          <a:p>
            <a:r>
              <a:rPr lang="sk-SK" sz="2400" dirty="0" smtClean="0"/>
              <a:t>Fundamentals </a:t>
            </a:r>
            <a:r>
              <a:rPr lang="sk-SK" sz="2400" dirty="0" err="1" smtClean="0"/>
              <a:t>of</a:t>
            </a:r>
            <a:r>
              <a:rPr lang="sk-SK" sz="2400" dirty="0" smtClean="0"/>
              <a:t> </a:t>
            </a:r>
            <a:r>
              <a:rPr lang="sk-SK" sz="2400" dirty="0" err="1" smtClean="0"/>
              <a:t>Hearing</a:t>
            </a:r>
            <a:r>
              <a:rPr lang="sk-SK" sz="2400" dirty="0" smtClean="0"/>
              <a:t> (</a:t>
            </a:r>
            <a:r>
              <a:rPr lang="sk-SK" sz="2400" dirty="0" err="1" smtClean="0"/>
              <a:t>Yost</a:t>
            </a:r>
            <a:r>
              <a:rPr lang="sk-SK" sz="2400" dirty="0" smtClean="0"/>
              <a:t>)</a:t>
            </a:r>
          </a:p>
          <a:p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592</TotalTime>
  <Words>235</Words>
  <PresentationFormat>Prezentácia na obrazovke (4:3)</PresentationFormat>
  <Paragraphs>48</Paragraphs>
  <Slides>10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Metro</vt:lpstr>
      <vt:lpstr>Mechanizmy  KONTEXTUÁLNej PLASTICITy       v lokaLizácii zvukov</vt:lpstr>
      <vt:lpstr>Oblasť štúdia:</vt:lpstr>
      <vt:lpstr> Motivácia...spadla  z oblakov?</vt:lpstr>
      <vt:lpstr>Ciele bakalárskej práce:</vt:lpstr>
      <vt:lpstr>Priblíženie problematiky</vt:lpstr>
      <vt:lpstr>Kontextuálna plasticita (CP)</vt:lpstr>
      <vt:lpstr>Vnímané posuny: </vt:lpstr>
      <vt:lpstr>HYPOTÉZY:</vt:lpstr>
      <vt:lpstr>Odporúčaná študijná literatúra:</vt:lpstr>
      <vt:lpstr>Ďakujem za pozornosť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KONTEXTUÁLNA PLASTICITA</dc:title>
  <dc:creator>BEJA</dc:creator>
  <cp:lastModifiedBy>ntb</cp:lastModifiedBy>
  <cp:revision>58</cp:revision>
  <dcterms:created xsi:type="dcterms:W3CDTF">2017-04-18T12:04:20Z</dcterms:created>
  <dcterms:modified xsi:type="dcterms:W3CDTF">2017-05-09T11:00:27Z</dcterms:modified>
</cp:coreProperties>
</file>