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7" r:id="rId5"/>
    <p:sldId id="259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9" d="100"/>
          <a:sy n="89" d="100"/>
        </p:scale>
        <p:origin x="-233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39BEF-D779-441B-9C6F-5A6ED8743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INTELIGENTNÉ ZAVLAŽOVANIE ZÁHRADY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260E1A-3F2E-4376-A43B-26DABA3B4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Viktor Pristaš</a:t>
            </a:r>
          </a:p>
          <a:p>
            <a:endParaRPr lang="sk-SK" dirty="0"/>
          </a:p>
          <a:p>
            <a:r>
              <a:rPr lang="sk-SK" dirty="0"/>
              <a:t>Konzultant: Bc. Patrik </a:t>
            </a:r>
            <a:r>
              <a:rPr lang="sk-SK" dirty="0" err="1"/>
              <a:t>Pekarčík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157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BAB3A-3A72-4889-9DDB-78437A95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040FBA-AC77-43BC-8740-6BCFE487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k-SK" dirty="0"/>
              <a:t>Existujúce riešenia automatizácie v záhrade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Analýza spôsobu získavania údajov o fyzickom svete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Spôsoby komunikácie v rozľahlom priestore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Návrh komplexného riešenia pre zber údajov, ich analýzu a vykonávania zavlažovania</a:t>
            </a:r>
          </a:p>
        </p:txBody>
      </p:sp>
    </p:spTree>
    <p:extLst>
      <p:ext uri="{BB962C8B-B14F-4D97-AF65-F5344CB8AC3E}">
        <p14:creationId xmlns:p14="http://schemas.microsoft.com/office/powerpoint/2010/main" val="154347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gardena logo">
            <a:extLst>
              <a:ext uri="{FF2B5EF4-FFF2-40B4-BE49-F238E27FC236}">
                <a16:creationId xmlns:a16="http://schemas.microsoft.com/office/drawing/2014/main" id="{901BFC71-24F2-44AB-A1B3-A9B85F2F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2" y="1079692"/>
            <a:ext cx="4807670" cy="10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ligentnÃ© zavlaÅ¾ovanie">
            <a:extLst>
              <a:ext uri="{FF2B5EF4-FFF2-40B4-BE49-F238E27FC236}">
                <a16:creationId xmlns:a16="http://schemas.microsoft.com/office/drawing/2014/main" id="{473432DC-3566-4065-98D4-416E3EED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86" y="1181982"/>
            <a:ext cx="3418479" cy="7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ok vyhÄ¾adÃ¡vania obrÃ¡zkov pre dopyt hunter zavlazovanie logo">
            <a:extLst>
              <a:ext uri="{FF2B5EF4-FFF2-40B4-BE49-F238E27FC236}">
                <a16:creationId xmlns:a16="http://schemas.microsoft.com/office/drawing/2014/main" id="{C5E8E98C-C61B-4E4D-BF77-6B52343C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" y="3481342"/>
            <a:ext cx="4411950" cy="13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ok vyhÄ¾adÃ¡vania obrÃ¡zkov pre dopyt rain bird logo">
            <a:extLst>
              <a:ext uri="{FF2B5EF4-FFF2-40B4-BE49-F238E27FC236}">
                <a16:creationId xmlns:a16="http://schemas.microsoft.com/office/drawing/2014/main" id="{906A8DBE-9F4E-46A6-90C8-D797120D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56" y="3517168"/>
            <a:ext cx="4290738" cy="123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B9C8D-20C9-40BB-BAC6-9119A8B2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80" y="5606592"/>
            <a:ext cx="9982200" cy="914400"/>
          </a:xfrm>
        </p:spPr>
        <p:txBody>
          <a:bodyPr/>
          <a:lstStyle/>
          <a:p>
            <a:r>
              <a:rPr lang="sk-SK" dirty="0"/>
              <a:t>INTELIGENTNÁ ZÁHRADA</a:t>
            </a:r>
          </a:p>
        </p:txBody>
      </p:sp>
      <p:pic>
        <p:nvPicPr>
          <p:cNvPr id="8" name="Zástupný objekt pre obrázok 7">
            <a:extLst>
              <a:ext uri="{FF2B5EF4-FFF2-40B4-BE49-F238E27FC236}">
                <a16:creationId xmlns:a16="http://schemas.microsoft.com/office/drawing/2014/main" id="{127CF931-EDDA-4E88-90AD-C4CB6938A4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1" b="1601"/>
          <a:stretch>
            <a:fillRect/>
          </a:stretch>
        </p:blipFill>
        <p:spPr>
          <a:xfrm>
            <a:off x="-23567" y="-70701"/>
            <a:ext cx="11277600" cy="6000161"/>
          </a:xfr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660B895-0AB3-482C-A36B-0097E39F1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687" y="6559494"/>
            <a:ext cx="9982200" cy="59701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372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B9C8D-20C9-40BB-BAC6-9119A8B2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80" y="5606592"/>
            <a:ext cx="9982200" cy="914400"/>
          </a:xfrm>
        </p:spPr>
        <p:txBody>
          <a:bodyPr/>
          <a:lstStyle/>
          <a:p>
            <a:r>
              <a:rPr lang="sk-SK" dirty="0"/>
              <a:t>INTELIGENTNÁ ZÁHRADA</a:t>
            </a:r>
          </a:p>
        </p:txBody>
      </p:sp>
      <p:pic>
        <p:nvPicPr>
          <p:cNvPr id="8" name="Zástupný objekt pre obrázok 7">
            <a:extLst>
              <a:ext uri="{FF2B5EF4-FFF2-40B4-BE49-F238E27FC236}">
                <a16:creationId xmlns:a16="http://schemas.microsoft.com/office/drawing/2014/main" id="{127CF931-EDDA-4E88-90AD-C4CB6938A4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9000"/>
                    </a14:imgEffect>
                  </a14:imgLayer>
                </a14:imgProps>
              </a:ext>
            </a:extLst>
          </a:blip>
          <a:srcRect t="1601" b="1601"/>
          <a:stretch>
            <a:fillRect/>
          </a:stretch>
        </p:blipFill>
        <p:spPr>
          <a:xfrm>
            <a:off x="-23567" y="-70701"/>
            <a:ext cx="11277600" cy="6000161"/>
          </a:xfr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660B895-0AB3-482C-A36B-0097E39F1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687" y="6559494"/>
            <a:ext cx="9982200" cy="59701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2" name="Picture 4" descr="pressure, pump, water, waterpump icon">
            <a:extLst>
              <a:ext uri="{FF2B5EF4-FFF2-40B4-BE49-F238E27FC236}">
                <a16:creationId xmlns:a16="http://schemas.microsoft.com/office/drawing/2014/main" id="{D4D5CB97-D631-4024-97FF-0683EC8F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29" y="499619"/>
            <a:ext cx="1066015" cy="10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cology, recycle, save, water icon">
            <a:extLst>
              <a:ext uri="{FF2B5EF4-FFF2-40B4-BE49-F238E27FC236}">
                <a16:creationId xmlns:a16="http://schemas.microsoft.com/office/drawing/2014/main" id="{CE2A1190-BB1B-451F-A47B-9C4C777B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2" y="717222"/>
            <a:ext cx="848412" cy="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cology, recycle, save, water icon">
            <a:extLst>
              <a:ext uri="{FF2B5EF4-FFF2-40B4-BE49-F238E27FC236}">
                <a16:creationId xmlns:a16="http://schemas.microsoft.com/office/drawing/2014/main" id="{7A341F34-A1E6-44FA-8380-AFD94213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72" y="2929379"/>
            <a:ext cx="848412" cy="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cology, recycle, save, water icon">
            <a:extLst>
              <a:ext uri="{FF2B5EF4-FFF2-40B4-BE49-F238E27FC236}">
                <a16:creationId xmlns:a16="http://schemas.microsoft.com/office/drawing/2014/main" id="{DC20C527-09A0-4B95-A0EE-93F99A53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94" y="4018957"/>
            <a:ext cx="848412" cy="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cology, recycle, save, water icon">
            <a:extLst>
              <a:ext uri="{FF2B5EF4-FFF2-40B4-BE49-F238E27FC236}">
                <a16:creationId xmlns:a16="http://schemas.microsoft.com/office/drawing/2014/main" id="{044B9D79-263D-4927-86CB-441B45DF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0" y="2072325"/>
            <a:ext cx="848412" cy="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cology, recycle, save, water icon">
            <a:extLst>
              <a:ext uri="{FF2B5EF4-FFF2-40B4-BE49-F238E27FC236}">
                <a16:creationId xmlns:a16="http://schemas.microsoft.com/office/drawing/2014/main" id="{0419273D-BC0B-4ACC-A195-42237677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2" y="3004794"/>
            <a:ext cx="848412" cy="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cology, recycle, save, water icon">
            <a:extLst>
              <a:ext uri="{FF2B5EF4-FFF2-40B4-BE49-F238E27FC236}">
                <a16:creationId xmlns:a16="http://schemas.microsoft.com/office/drawing/2014/main" id="{21F4D921-B73A-477F-8587-22A56562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40" y="544397"/>
            <a:ext cx="848412" cy="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3BC3F56-5396-4B4A-8429-1198FEB0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1323" y="1126240"/>
            <a:ext cx="1383479" cy="13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omputer, monitor, screen icon">
            <a:extLst>
              <a:ext uri="{FF2B5EF4-FFF2-40B4-BE49-F238E27FC236}">
                <a16:creationId xmlns:a16="http://schemas.microsoft.com/office/drawing/2014/main" id="{2F98847F-07AF-4119-9B61-98503626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8" y="1736606"/>
            <a:ext cx="1338288" cy="13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le icon">
            <a:extLst>
              <a:ext uri="{FF2B5EF4-FFF2-40B4-BE49-F238E27FC236}">
                <a16:creationId xmlns:a16="http://schemas.microsoft.com/office/drawing/2014/main" id="{A35B17CF-3747-4B8E-8B44-F3BC1607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01" y="1687414"/>
            <a:ext cx="966498" cy="9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B649DCC-B218-406C-95ED-9B76F2C5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445121" y="3965307"/>
            <a:ext cx="1319861" cy="13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874FB2C-719C-4E60-8FEA-DDF042F0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89887" y="3648366"/>
            <a:ext cx="1292650" cy="12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DEB20EE-4B29-4CD3-8235-5ACE91B5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188764" y="608672"/>
            <a:ext cx="1258183" cy="126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n icon">
            <a:extLst>
              <a:ext uri="{FF2B5EF4-FFF2-40B4-BE49-F238E27FC236}">
                <a16:creationId xmlns:a16="http://schemas.microsoft.com/office/drawing/2014/main" id="{68D3C88E-E02A-4849-95A8-79BC48ED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61" y="2601601"/>
            <a:ext cx="1503968" cy="15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ind icon">
            <a:extLst>
              <a:ext uri="{FF2B5EF4-FFF2-40B4-BE49-F238E27FC236}">
                <a16:creationId xmlns:a16="http://schemas.microsoft.com/office/drawing/2014/main" id="{7AC66F72-01D2-4482-A2DC-2CFD670E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49" y="2582536"/>
            <a:ext cx="1503968" cy="15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ain, snow, storm, umbrella, weather icon">
            <a:extLst>
              <a:ext uri="{FF2B5EF4-FFF2-40B4-BE49-F238E27FC236}">
                <a16:creationId xmlns:a16="http://schemas.microsoft.com/office/drawing/2014/main" id="{7EAD0399-F20D-42C9-AB4F-061F4045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87" y="2558946"/>
            <a:ext cx="1966274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rduino, integrated circuit, microcontroller, microprocessor, ram icon">
            <a:extLst>
              <a:ext uri="{FF2B5EF4-FFF2-40B4-BE49-F238E27FC236}">
                <a16:creationId xmlns:a16="http://schemas.microsoft.com/office/drawing/2014/main" id="{85A63815-EDBA-4EBA-9C12-90A03551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00" y="1639585"/>
            <a:ext cx="1084729" cy="10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arduino, integrated circuit, microcontroller, microprocessor, ram icon">
            <a:extLst>
              <a:ext uri="{FF2B5EF4-FFF2-40B4-BE49-F238E27FC236}">
                <a16:creationId xmlns:a16="http://schemas.microsoft.com/office/drawing/2014/main" id="{D99A31AF-8CB1-46C9-BE79-8114527F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78" y="111191"/>
            <a:ext cx="1084729" cy="10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isc, wifi icon">
            <a:extLst>
              <a:ext uri="{FF2B5EF4-FFF2-40B4-BE49-F238E27FC236}">
                <a16:creationId xmlns:a16="http://schemas.microsoft.com/office/drawing/2014/main" id="{D5F483B7-3583-416B-876F-0E991432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15" y="800001"/>
            <a:ext cx="966498" cy="9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misc, wifi icon">
            <a:extLst>
              <a:ext uri="{FF2B5EF4-FFF2-40B4-BE49-F238E27FC236}">
                <a16:creationId xmlns:a16="http://schemas.microsoft.com/office/drawing/2014/main" id="{B7233355-0335-47AF-AD89-29DE7650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3" y="2703104"/>
            <a:ext cx="966498" cy="9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4.79167E-6 0.18866 C 4.79167E-6 0.27315 0.17734 0.37755 0.32135 0.37755 L 0.6427 0.37755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5937 2.96296E-6 L 0.05937 0.03958 L 0.11888 0.03958 L 0.11888 0.07916 L 0.17838 0.07916 L 0.17838 0.11875 L 0.23776 0.11875 L 0.23776 0.15833 L 0.29726 0.15833 L 0.29726 0.19791 L 0.35677 0.19791 L 0.35677 0.2375 L 0.41627 0.2375 L 0.41627 0.27731 " pathEditMode="relative" rAng="0" ptsTypes="AAAAAAAAAAAAAAA">
                                      <p:cBhvr>
                                        <p:cTn id="125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3 -0.36458 L -0.00013 0.00139 " pathEditMode="relative" rAng="0" ptsTypes="AA">
                                      <p:cBhvr>
                                        <p:cTn id="135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8825C-821B-449C-BA05-AAD93B3C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by sa v práci riešilo?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A6D88F-DF72-4C9F-93DC-BB3A1B5D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Komunikácia zariadení</a:t>
            </a:r>
          </a:p>
          <a:p>
            <a:r>
              <a:rPr lang="sk-SK" dirty="0"/>
              <a:t>Zbieranie údajov a ich spracovanie</a:t>
            </a:r>
          </a:p>
          <a:p>
            <a:r>
              <a:rPr lang="sk-SK" dirty="0"/>
              <a:t>Vykonávanie akcií</a:t>
            </a:r>
          </a:p>
          <a:p>
            <a:r>
              <a:rPr lang="sk-SK" dirty="0"/>
              <a:t>Úspora energie</a:t>
            </a:r>
          </a:p>
        </p:txBody>
      </p:sp>
    </p:spTree>
    <p:extLst>
      <p:ext uri="{BB962C8B-B14F-4D97-AF65-F5344CB8AC3E}">
        <p14:creationId xmlns:p14="http://schemas.microsoft.com/office/powerpoint/2010/main" val="124773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68560-0E09-42C8-99D1-01CF1FF6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Senzory a </a:t>
            </a:r>
            <a:r>
              <a:rPr lang="sk-SK" dirty="0" err="1"/>
              <a:t>controllery</a:t>
            </a:r>
            <a:endParaRPr lang="sk-SK" dirty="0"/>
          </a:p>
        </p:txBody>
      </p:sp>
      <p:pic>
        <p:nvPicPr>
          <p:cNvPr id="10242" name="Picture 2" descr="VÃ½sledok vyhÄ¾adÃ¡vania obrÃ¡zkov pre dopyt arduino nano">
            <a:extLst>
              <a:ext uri="{FF2B5EF4-FFF2-40B4-BE49-F238E27FC236}">
                <a16:creationId xmlns:a16="http://schemas.microsoft.com/office/drawing/2014/main" id="{683A693C-8150-415B-9A41-192FC7CC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" y="1691322"/>
            <a:ext cx="2589119" cy="25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Ã½sledok vyhÄ¾adÃ¡vania obrÃ¡zkov pre dopyt raspberry pi">
            <a:extLst>
              <a:ext uri="{FF2B5EF4-FFF2-40B4-BE49-F238E27FC236}">
                <a16:creationId xmlns:a16="http://schemas.microsoft.com/office/drawing/2014/main" id="{67BCC0E1-C7D5-4948-A09A-774B0AD1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36" y="1906895"/>
            <a:ext cx="3247931" cy="21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Ã½sledok vyhÄ¾adÃ¡vania obrÃ¡zkov pre dopyt humidity sensor arduino">
            <a:extLst>
              <a:ext uri="{FF2B5EF4-FFF2-40B4-BE49-F238E27FC236}">
                <a16:creationId xmlns:a16="http://schemas.microsoft.com/office/drawing/2014/main" id="{1798F497-B3BF-41FB-A89D-CBAB67BB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5" y="4233583"/>
            <a:ext cx="2185147" cy="21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VÃ½sledok vyhÄ¾adÃ¡vania obrÃ¡zkov pre dopyt soil humidity sensor arduino">
            <a:extLst>
              <a:ext uri="{FF2B5EF4-FFF2-40B4-BE49-F238E27FC236}">
                <a16:creationId xmlns:a16="http://schemas.microsoft.com/office/drawing/2014/main" id="{8343A92C-CD10-475A-8DAD-A5AC1223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42" y="2095294"/>
            <a:ext cx="2723310" cy="20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VÃ½sledok vyhÄ¾adÃ¡vania obrÃ¡zkov pre dopyt wind sensor arduino">
            <a:extLst>
              <a:ext uri="{FF2B5EF4-FFF2-40B4-BE49-F238E27FC236}">
                <a16:creationId xmlns:a16="http://schemas.microsoft.com/office/drawing/2014/main" id="{10CD6211-552B-4EF1-88D2-7BC710D0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8" y="3852000"/>
            <a:ext cx="2680447" cy="264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VÃ½sledok vyhÄ¾adÃ¡vania obrÃ¡zkov pre dopyt rain sensor arduino">
            <a:extLst>
              <a:ext uri="{FF2B5EF4-FFF2-40B4-BE49-F238E27FC236}">
                <a16:creationId xmlns:a16="http://schemas.microsoft.com/office/drawing/2014/main" id="{CB166513-713E-4C40-BEE8-05746FC6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28" y="1984635"/>
            <a:ext cx="2002491" cy="20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VÃ½sledok vyhÄ¾adÃ¡vania obrÃ¡zkov pre dopyt sun sensor arduino">
            <a:extLst>
              <a:ext uri="{FF2B5EF4-FFF2-40B4-BE49-F238E27FC236}">
                <a16:creationId xmlns:a16="http://schemas.microsoft.com/office/drawing/2014/main" id="{87E01C1F-0507-49D1-A6DB-B71CC558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3" y="4471428"/>
            <a:ext cx="2554165" cy="19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C889E-A4AA-48DD-9EF1-784A58BFF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0D807F-1D9C-45A8-8C02-465B6D2C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BAADE55-0593-443A-A141-FDA9E447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063" y="952500"/>
            <a:ext cx="3067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0592"/>
      </p:ext>
    </p:extLst>
  </p:cSld>
  <p:clrMapOvr>
    <a:masterClrMapping/>
  </p:clrMapOvr>
</p:sld>
</file>

<file path=ppt/theme/theme1.xml><?xml version="1.0" encoding="utf-8"?>
<a:theme xmlns:a="http://schemas.openxmlformats.org/drawingml/2006/main" name="Zobraziť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TM03457515[[fn=Zobrazenie]]</Template>
  <TotalTime>800</TotalTime>
  <Words>69</Words>
  <Application>Microsoft Office PowerPoint</Application>
  <PresentationFormat>Širokouhlá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Zobraziť</vt:lpstr>
      <vt:lpstr>INTELIGENTNÉ ZAVLAŽOVANIE ZÁHRADY</vt:lpstr>
      <vt:lpstr>Ciele</vt:lpstr>
      <vt:lpstr>Prezentácia programu PowerPoint</vt:lpstr>
      <vt:lpstr>INTELIGENTNÁ ZÁHRADA</vt:lpstr>
      <vt:lpstr>INTELIGENTNÁ ZÁHRADA</vt:lpstr>
      <vt:lpstr>Čo by sa v práci riešilo?</vt:lpstr>
      <vt:lpstr>Senzory a controllery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INTELIGENTNÉ ZAVLAŽOVANIE ZÁHRADY</dc:title>
  <dc:creator>Viktor Pristaš</dc:creator>
  <cp:lastModifiedBy>Viktor Pristaš</cp:lastModifiedBy>
  <cp:revision>18</cp:revision>
  <dcterms:created xsi:type="dcterms:W3CDTF">2018-04-24T06:40:43Z</dcterms:created>
  <dcterms:modified xsi:type="dcterms:W3CDTF">2018-04-24T21:11:20Z</dcterms:modified>
</cp:coreProperties>
</file>