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3"/>
  </p:notesMasterIdLst>
  <p:sldIdLst>
    <p:sldId id="256" r:id="rId2"/>
    <p:sldId id="285" r:id="rId3"/>
    <p:sldId id="296" r:id="rId4"/>
    <p:sldId id="287" r:id="rId5"/>
    <p:sldId id="288" r:id="rId6"/>
    <p:sldId id="289" r:id="rId7"/>
    <p:sldId id="291" r:id="rId8"/>
    <p:sldId id="290" r:id="rId9"/>
    <p:sldId id="292" r:id="rId10"/>
    <p:sldId id="293" r:id="rId11"/>
    <p:sldId id="294" r:id="rId12"/>
    <p:sldId id="295" r:id="rId13"/>
    <p:sldId id="28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Consolas" panose="020B0609020204030204" pitchFamily="49" charset="0"/>
      <p:regular r:id="rId52"/>
      <p:bold r:id="rId53"/>
      <p:italic r:id="rId54"/>
      <p:boldItalic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Lato" panose="020B0604020202020204" charset="-18"/>
      <p:regular r:id="rId60"/>
      <p:bold r:id="rId61"/>
      <p:italic r:id="rId62"/>
      <p:boldItalic r:id="rId63"/>
    </p:embeddedFont>
    <p:embeddedFont>
      <p:font typeface="Lato Light" panose="020F0302020204030203" charset="-18"/>
      <p:regular r:id="rId64"/>
      <p:bold r:id="rId65"/>
      <p:italic r:id="rId66"/>
      <p:boldItalic r:id="rId67"/>
    </p:embeddedFont>
    <p:embeddedFont>
      <p:font typeface="Montserrat" panose="020B0604020202020204" charset="-18"/>
      <p:regular r:id="rId68"/>
      <p:bold r:id="rId69"/>
      <p:italic r:id="rId70"/>
      <p:boldItalic r:id="rId71"/>
    </p:embeddedFont>
    <p:embeddedFont>
      <p:font typeface="Raleway" panose="020B0604020202020204" charset="-18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08C991-CBA3-4341-BEA8-D3B19A69190F}">
  <a:tblStyle styleId="{C008C991-CBA3-4341-BEA8-D3B19A6919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3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2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pris\eclipse-workspace\data-extractor\docs\seria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pris\eclipse-workspace\data-extractor\docs\seria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pris\eclipse-workspace\data-extractor\docs\seria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Séria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seria1!$A$2:$A$370</c:f>
              <c:numCache>
                <c:formatCode>General</c:formatCode>
                <c:ptCount val="369"/>
                <c:pt idx="0">
                  <c:v>101</c:v>
                </c:pt>
                <c:pt idx="1">
                  <c:v>204</c:v>
                </c:pt>
                <c:pt idx="2">
                  <c:v>307</c:v>
                </c:pt>
                <c:pt idx="3">
                  <c:v>410</c:v>
                </c:pt>
                <c:pt idx="4">
                  <c:v>513</c:v>
                </c:pt>
                <c:pt idx="5">
                  <c:v>616</c:v>
                </c:pt>
                <c:pt idx="6">
                  <c:v>719</c:v>
                </c:pt>
                <c:pt idx="7">
                  <c:v>822</c:v>
                </c:pt>
                <c:pt idx="8">
                  <c:v>925</c:v>
                </c:pt>
                <c:pt idx="9">
                  <c:v>1028</c:v>
                </c:pt>
                <c:pt idx="10">
                  <c:v>1131</c:v>
                </c:pt>
                <c:pt idx="11">
                  <c:v>1234</c:v>
                </c:pt>
                <c:pt idx="12">
                  <c:v>1337</c:v>
                </c:pt>
                <c:pt idx="13">
                  <c:v>1440</c:v>
                </c:pt>
                <c:pt idx="14">
                  <c:v>1543</c:v>
                </c:pt>
                <c:pt idx="15">
                  <c:v>1646</c:v>
                </c:pt>
                <c:pt idx="16">
                  <c:v>1750</c:v>
                </c:pt>
                <c:pt idx="17">
                  <c:v>1853</c:v>
                </c:pt>
                <c:pt idx="18">
                  <c:v>1956</c:v>
                </c:pt>
                <c:pt idx="19">
                  <c:v>2059</c:v>
                </c:pt>
                <c:pt idx="20">
                  <c:v>2162</c:v>
                </c:pt>
                <c:pt idx="21">
                  <c:v>2265</c:v>
                </c:pt>
                <c:pt idx="22">
                  <c:v>2368</c:v>
                </c:pt>
                <c:pt idx="23">
                  <c:v>2471</c:v>
                </c:pt>
                <c:pt idx="24">
                  <c:v>2574</c:v>
                </c:pt>
                <c:pt idx="25">
                  <c:v>2677</c:v>
                </c:pt>
                <c:pt idx="26">
                  <c:v>2780</c:v>
                </c:pt>
                <c:pt idx="27">
                  <c:v>2883</c:v>
                </c:pt>
                <c:pt idx="28">
                  <c:v>2987</c:v>
                </c:pt>
                <c:pt idx="29">
                  <c:v>3090</c:v>
                </c:pt>
                <c:pt idx="30">
                  <c:v>3193</c:v>
                </c:pt>
                <c:pt idx="31">
                  <c:v>3296</c:v>
                </c:pt>
                <c:pt idx="32">
                  <c:v>3399</c:v>
                </c:pt>
                <c:pt idx="33">
                  <c:v>3502</c:v>
                </c:pt>
                <c:pt idx="34">
                  <c:v>3605</c:v>
                </c:pt>
                <c:pt idx="35">
                  <c:v>3708</c:v>
                </c:pt>
                <c:pt idx="36">
                  <c:v>3811</c:v>
                </c:pt>
                <c:pt idx="37">
                  <c:v>3914</c:v>
                </c:pt>
                <c:pt idx="38">
                  <c:v>4017</c:v>
                </c:pt>
                <c:pt idx="39">
                  <c:v>4120</c:v>
                </c:pt>
                <c:pt idx="40">
                  <c:v>4224</c:v>
                </c:pt>
                <c:pt idx="41">
                  <c:v>4327</c:v>
                </c:pt>
                <c:pt idx="42">
                  <c:v>4430</c:v>
                </c:pt>
                <c:pt idx="43">
                  <c:v>4533</c:v>
                </c:pt>
                <c:pt idx="44">
                  <c:v>4636</c:v>
                </c:pt>
                <c:pt idx="45">
                  <c:v>4739</c:v>
                </c:pt>
                <c:pt idx="46">
                  <c:v>4842</c:v>
                </c:pt>
                <c:pt idx="47">
                  <c:v>4945</c:v>
                </c:pt>
                <c:pt idx="48">
                  <c:v>5048</c:v>
                </c:pt>
                <c:pt idx="49">
                  <c:v>5151</c:v>
                </c:pt>
                <c:pt idx="50">
                  <c:v>5254</c:v>
                </c:pt>
                <c:pt idx="51">
                  <c:v>5357</c:v>
                </c:pt>
                <c:pt idx="52">
                  <c:v>5460</c:v>
                </c:pt>
                <c:pt idx="53">
                  <c:v>5564</c:v>
                </c:pt>
                <c:pt idx="54">
                  <c:v>5667</c:v>
                </c:pt>
                <c:pt idx="55">
                  <c:v>5770</c:v>
                </c:pt>
                <c:pt idx="56">
                  <c:v>5873</c:v>
                </c:pt>
                <c:pt idx="57">
                  <c:v>5976</c:v>
                </c:pt>
                <c:pt idx="58">
                  <c:v>6079</c:v>
                </c:pt>
                <c:pt idx="59">
                  <c:v>6182</c:v>
                </c:pt>
                <c:pt idx="60">
                  <c:v>6285</c:v>
                </c:pt>
                <c:pt idx="61">
                  <c:v>6388</c:v>
                </c:pt>
                <c:pt idx="62">
                  <c:v>6491</c:v>
                </c:pt>
                <c:pt idx="63">
                  <c:v>6594</c:v>
                </c:pt>
                <c:pt idx="64">
                  <c:v>6697</c:v>
                </c:pt>
                <c:pt idx="65">
                  <c:v>6801</c:v>
                </c:pt>
                <c:pt idx="66">
                  <c:v>6904</c:v>
                </c:pt>
                <c:pt idx="67">
                  <c:v>7007</c:v>
                </c:pt>
                <c:pt idx="68">
                  <c:v>7110</c:v>
                </c:pt>
                <c:pt idx="69">
                  <c:v>7213</c:v>
                </c:pt>
                <c:pt idx="70">
                  <c:v>7316</c:v>
                </c:pt>
                <c:pt idx="71">
                  <c:v>7419</c:v>
                </c:pt>
                <c:pt idx="72">
                  <c:v>7522</c:v>
                </c:pt>
                <c:pt idx="73">
                  <c:v>7625</c:v>
                </c:pt>
                <c:pt idx="74">
                  <c:v>7728</c:v>
                </c:pt>
                <c:pt idx="75">
                  <c:v>7831</c:v>
                </c:pt>
                <c:pt idx="76">
                  <c:v>7934</c:v>
                </c:pt>
                <c:pt idx="77">
                  <c:v>8038</c:v>
                </c:pt>
                <c:pt idx="78">
                  <c:v>8141</c:v>
                </c:pt>
                <c:pt idx="79">
                  <c:v>8244</c:v>
                </c:pt>
                <c:pt idx="80">
                  <c:v>8347</c:v>
                </c:pt>
                <c:pt idx="81">
                  <c:v>8450</c:v>
                </c:pt>
                <c:pt idx="82">
                  <c:v>8553</c:v>
                </c:pt>
                <c:pt idx="83">
                  <c:v>8656</c:v>
                </c:pt>
                <c:pt idx="84">
                  <c:v>8759</c:v>
                </c:pt>
                <c:pt idx="85">
                  <c:v>8862</c:v>
                </c:pt>
                <c:pt idx="86">
                  <c:v>8965</c:v>
                </c:pt>
                <c:pt idx="87">
                  <c:v>9068</c:v>
                </c:pt>
                <c:pt idx="88">
                  <c:v>9171</c:v>
                </c:pt>
                <c:pt idx="89">
                  <c:v>9275</c:v>
                </c:pt>
                <c:pt idx="90">
                  <c:v>9378</c:v>
                </c:pt>
                <c:pt idx="91">
                  <c:v>9481</c:v>
                </c:pt>
                <c:pt idx="92">
                  <c:v>9584</c:v>
                </c:pt>
                <c:pt idx="93">
                  <c:v>9687</c:v>
                </c:pt>
                <c:pt idx="94">
                  <c:v>9790</c:v>
                </c:pt>
                <c:pt idx="95">
                  <c:v>9893</c:v>
                </c:pt>
                <c:pt idx="96">
                  <c:v>9996</c:v>
                </c:pt>
                <c:pt idx="97">
                  <c:v>10099</c:v>
                </c:pt>
                <c:pt idx="98">
                  <c:v>10202</c:v>
                </c:pt>
                <c:pt idx="99">
                  <c:v>10305</c:v>
                </c:pt>
                <c:pt idx="100">
                  <c:v>10408</c:v>
                </c:pt>
                <c:pt idx="101">
                  <c:v>10512</c:v>
                </c:pt>
                <c:pt idx="102">
                  <c:v>10615</c:v>
                </c:pt>
                <c:pt idx="103">
                  <c:v>10718</c:v>
                </c:pt>
                <c:pt idx="104">
                  <c:v>10821</c:v>
                </c:pt>
                <c:pt idx="105">
                  <c:v>10924</c:v>
                </c:pt>
                <c:pt idx="106">
                  <c:v>11028</c:v>
                </c:pt>
                <c:pt idx="107">
                  <c:v>11131</c:v>
                </c:pt>
                <c:pt idx="108">
                  <c:v>11234</c:v>
                </c:pt>
                <c:pt idx="109">
                  <c:v>11337</c:v>
                </c:pt>
                <c:pt idx="110">
                  <c:v>11440</c:v>
                </c:pt>
                <c:pt idx="111">
                  <c:v>11543</c:v>
                </c:pt>
                <c:pt idx="112">
                  <c:v>11646</c:v>
                </c:pt>
                <c:pt idx="113">
                  <c:v>11750</c:v>
                </c:pt>
                <c:pt idx="114">
                  <c:v>11853</c:v>
                </c:pt>
                <c:pt idx="115">
                  <c:v>11958</c:v>
                </c:pt>
                <c:pt idx="116">
                  <c:v>12061</c:v>
                </c:pt>
                <c:pt idx="117">
                  <c:v>12164</c:v>
                </c:pt>
                <c:pt idx="118">
                  <c:v>12267</c:v>
                </c:pt>
                <c:pt idx="119">
                  <c:v>12370</c:v>
                </c:pt>
                <c:pt idx="120">
                  <c:v>12473</c:v>
                </c:pt>
                <c:pt idx="121">
                  <c:v>12577</c:v>
                </c:pt>
                <c:pt idx="122">
                  <c:v>12681</c:v>
                </c:pt>
                <c:pt idx="123">
                  <c:v>12784</c:v>
                </c:pt>
                <c:pt idx="124">
                  <c:v>12887</c:v>
                </c:pt>
                <c:pt idx="125">
                  <c:v>12990</c:v>
                </c:pt>
                <c:pt idx="126">
                  <c:v>13093</c:v>
                </c:pt>
                <c:pt idx="127">
                  <c:v>13196</c:v>
                </c:pt>
                <c:pt idx="128">
                  <c:v>13300</c:v>
                </c:pt>
                <c:pt idx="129">
                  <c:v>13404</c:v>
                </c:pt>
                <c:pt idx="130">
                  <c:v>13507</c:v>
                </c:pt>
                <c:pt idx="131">
                  <c:v>13611</c:v>
                </c:pt>
                <c:pt idx="132">
                  <c:v>13714</c:v>
                </c:pt>
                <c:pt idx="133">
                  <c:v>13817</c:v>
                </c:pt>
                <c:pt idx="134">
                  <c:v>13922</c:v>
                </c:pt>
                <c:pt idx="135">
                  <c:v>14025</c:v>
                </c:pt>
                <c:pt idx="136">
                  <c:v>14128</c:v>
                </c:pt>
                <c:pt idx="137">
                  <c:v>14231</c:v>
                </c:pt>
                <c:pt idx="138">
                  <c:v>14334</c:v>
                </c:pt>
                <c:pt idx="139">
                  <c:v>14438</c:v>
                </c:pt>
                <c:pt idx="140">
                  <c:v>14541</c:v>
                </c:pt>
                <c:pt idx="141">
                  <c:v>14645</c:v>
                </c:pt>
                <c:pt idx="142">
                  <c:v>14748</c:v>
                </c:pt>
                <c:pt idx="143">
                  <c:v>14851</c:v>
                </c:pt>
                <c:pt idx="144">
                  <c:v>14954</c:v>
                </c:pt>
                <c:pt idx="145">
                  <c:v>15057</c:v>
                </c:pt>
                <c:pt idx="146">
                  <c:v>15160</c:v>
                </c:pt>
                <c:pt idx="147">
                  <c:v>15264</c:v>
                </c:pt>
                <c:pt idx="148">
                  <c:v>15368</c:v>
                </c:pt>
                <c:pt idx="149">
                  <c:v>15471</c:v>
                </c:pt>
                <c:pt idx="150">
                  <c:v>15574</c:v>
                </c:pt>
                <c:pt idx="151">
                  <c:v>15677</c:v>
                </c:pt>
                <c:pt idx="152">
                  <c:v>15780</c:v>
                </c:pt>
                <c:pt idx="153">
                  <c:v>15883</c:v>
                </c:pt>
                <c:pt idx="154">
                  <c:v>15987</c:v>
                </c:pt>
                <c:pt idx="155">
                  <c:v>16091</c:v>
                </c:pt>
                <c:pt idx="156">
                  <c:v>16194</c:v>
                </c:pt>
                <c:pt idx="157">
                  <c:v>16297</c:v>
                </c:pt>
                <c:pt idx="158">
                  <c:v>16401</c:v>
                </c:pt>
                <c:pt idx="159">
                  <c:v>16505</c:v>
                </c:pt>
                <c:pt idx="160">
                  <c:v>16609</c:v>
                </c:pt>
                <c:pt idx="161">
                  <c:v>16713</c:v>
                </c:pt>
                <c:pt idx="162">
                  <c:v>16816</c:v>
                </c:pt>
                <c:pt idx="163">
                  <c:v>16919</c:v>
                </c:pt>
                <c:pt idx="164">
                  <c:v>17024</c:v>
                </c:pt>
                <c:pt idx="165">
                  <c:v>17129</c:v>
                </c:pt>
                <c:pt idx="166">
                  <c:v>17232</c:v>
                </c:pt>
                <c:pt idx="167">
                  <c:v>17335</c:v>
                </c:pt>
                <c:pt idx="168">
                  <c:v>17438</c:v>
                </c:pt>
                <c:pt idx="169">
                  <c:v>17542</c:v>
                </c:pt>
                <c:pt idx="170">
                  <c:v>17645</c:v>
                </c:pt>
                <c:pt idx="171">
                  <c:v>17748</c:v>
                </c:pt>
                <c:pt idx="172">
                  <c:v>17852</c:v>
                </c:pt>
                <c:pt idx="173">
                  <c:v>17956</c:v>
                </c:pt>
                <c:pt idx="174">
                  <c:v>18060</c:v>
                </c:pt>
                <c:pt idx="175">
                  <c:v>18164</c:v>
                </c:pt>
                <c:pt idx="176">
                  <c:v>18268</c:v>
                </c:pt>
                <c:pt idx="177">
                  <c:v>18372</c:v>
                </c:pt>
                <c:pt idx="178">
                  <c:v>18475</c:v>
                </c:pt>
                <c:pt idx="179">
                  <c:v>18579</c:v>
                </c:pt>
                <c:pt idx="180">
                  <c:v>18683</c:v>
                </c:pt>
                <c:pt idx="181">
                  <c:v>18786</c:v>
                </c:pt>
                <c:pt idx="182">
                  <c:v>18890</c:v>
                </c:pt>
                <c:pt idx="183">
                  <c:v>18994</c:v>
                </c:pt>
                <c:pt idx="184">
                  <c:v>19098</c:v>
                </c:pt>
                <c:pt idx="185">
                  <c:v>19202</c:v>
                </c:pt>
                <c:pt idx="186">
                  <c:v>19306</c:v>
                </c:pt>
                <c:pt idx="187">
                  <c:v>19410</c:v>
                </c:pt>
                <c:pt idx="188">
                  <c:v>19515</c:v>
                </c:pt>
                <c:pt idx="189">
                  <c:v>19618</c:v>
                </c:pt>
                <c:pt idx="190">
                  <c:v>19722</c:v>
                </c:pt>
                <c:pt idx="191">
                  <c:v>19826</c:v>
                </c:pt>
                <c:pt idx="192">
                  <c:v>19929</c:v>
                </c:pt>
                <c:pt idx="193">
                  <c:v>20033</c:v>
                </c:pt>
                <c:pt idx="194">
                  <c:v>20136</c:v>
                </c:pt>
                <c:pt idx="195">
                  <c:v>20241</c:v>
                </c:pt>
                <c:pt idx="196">
                  <c:v>20345</c:v>
                </c:pt>
                <c:pt idx="197">
                  <c:v>20449</c:v>
                </c:pt>
                <c:pt idx="198">
                  <c:v>20553</c:v>
                </c:pt>
                <c:pt idx="199">
                  <c:v>20657</c:v>
                </c:pt>
                <c:pt idx="200">
                  <c:v>20761</c:v>
                </c:pt>
                <c:pt idx="201">
                  <c:v>20865</c:v>
                </c:pt>
                <c:pt idx="202">
                  <c:v>20969</c:v>
                </c:pt>
                <c:pt idx="203">
                  <c:v>21073</c:v>
                </c:pt>
                <c:pt idx="204">
                  <c:v>21177</c:v>
                </c:pt>
                <c:pt idx="205">
                  <c:v>21280</c:v>
                </c:pt>
                <c:pt idx="206">
                  <c:v>21384</c:v>
                </c:pt>
                <c:pt idx="207">
                  <c:v>21488</c:v>
                </c:pt>
                <c:pt idx="208">
                  <c:v>21592</c:v>
                </c:pt>
                <c:pt idx="209">
                  <c:v>21696</c:v>
                </c:pt>
                <c:pt idx="210">
                  <c:v>21799</c:v>
                </c:pt>
                <c:pt idx="211">
                  <c:v>21904</c:v>
                </c:pt>
                <c:pt idx="212">
                  <c:v>22007</c:v>
                </c:pt>
                <c:pt idx="213">
                  <c:v>22111</c:v>
                </c:pt>
                <c:pt idx="214">
                  <c:v>22215</c:v>
                </c:pt>
                <c:pt idx="215">
                  <c:v>22319</c:v>
                </c:pt>
                <c:pt idx="216">
                  <c:v>22423</c:v>
                </c:pt>
                <c:pt idx="217">
                  <c:v>22526</c:v>
                </c:pt>
                <c:pt idx="218">
                  <c:v>22631</c:v>
                </c:pt>
                <c:pt idx="219">
                  <c:v>22735</c:v>
                </c:pt>
                <c:pt idx="220">
                  <c:v>22839</c:v>
                </c:pt>
                <c:pt idx="221">
                  <c:v>22942</c:v>
                </c:pt>
                <c:pt idx="222">
                  <c:v>23045</c:v>
                </c:pt>
                <c:pt idx="223">
                  <c:v>23149</c:v>
                </c:pt>
                <c:pt idx="224">
                  <c:v>23254</c:v>
                </c:pt>
                <c:pt idx="225">
                  <c:v>23358</c:v>
                </c:pt>
                <c:pt idx="226">
                  <c:v>23462</c:v>
                </c:pt>
                <c:pt idx="227">
                  <c:v>23566</c:v>
                </c:pt>
                <c:pt idx="228">
                  <c:v>23670</c:v>
                </c:pt>
                <c:pt idx="229">
                  <c:v>23774</c:v>
                </c:pt>
                <c:pt idx="230">
                  <c:v>23878</c:v>
                </c:pt>
                <c:pt idx="231">
                  <c:v>23981</c:v>
                </c:pt>
                <c:pt idx="232">
                  <c:v>24085</c:v>
                </c:pt>
                <c:pt idx="233">
                  <c:v>24189</c:v>
                </c:pt>
                <c:pt idx="234">
                  <c:v>24294</c:v>
                </c:pt>
                <c:pt idx="235">
                  <c:v>24398</c:v>
                </c:pt>
                <c:pt idx="236">
                  <c:v>24502</c:v>
                </c:pt>
                <c:pt idx="237">
                  <c:v>24606</c:v>
                </c:pt>
                <c:pt idx="238">
                  <c:v>24710</c:v>
                </c:pt>
                <c:pt idx="239">
                  <c:v>24813</c:v>
                </c:pt>
                <c:pt idx="240">
                  <c:v>24918</c:v>
                </c:pt>
                <c:pt idx="241">
                  <c:v>25021</c:v>
                </c:pt>
                <c:pt idx="242">
                  <c:v>25125</c:v>
                </c:pt>
                <c:pt idx="243">
                  <c:v>25229</c:v>
                </c:pt>
                <c:pt idx="244">
                  <c:v>25332</c:v>
                </c:pt>
                <c:pt idx="245">
                  <c:v>25435</c:v>
                </c:pt>
                <c:pt idx="246">
                  <c:v>25539</c:v>
                </c:pt>
                <c:pt idx="247">
                  <c:v>25643</c:v>
                </c:pt>
                <c:pt idx="248">
                  <c:v>25747</c:v>
                </c:pt>
                <c:pt idx="249">
                  <c:v>25851</c:v>
                </c:pt>
                <c:pt idx="250">
                  <c:v>25955</c:v>
                </c:pt>
                <c:pt idx="251">
                  <c:v>26058</c:v>
                </c:pt>
                <c:pt idx="252">
                  <c:v>26162</c:v>
                </c:pt>
                <c:pt idx="253">
                  <c:v>26266</c:v>
                </c:pt>
                <c:pt idx="254">
                  <c:v>26370</c:v>
                </c:pt>
                <c:pt idx="255">
                  <c:v>26474</c:v>
                </c:pt>
                <c:pt idx="256">
                  <c:v>26578</c:v>
                </c:pt>
                <c:pt idx="257">
                  <c:v>26683</c:v>
                </c:pt>
                <c:pt idx="258">
                  <c:v>26787</c:v>
                </c:pt>
                <c:pt idx="259">
                  <c:v>26891</c:v>
                </c:pt>
                <c:pt idx="260">
                  <c:v>26995</c:v>
                </c:pt>
                <c:pt idx="261">
                  <c:v>27099</c:v>
                </c:pt>
                <c:pt idx="262">
                  <c:v>27203</c:v>
                </c:pt>
                <c:pt idx="263">
                  <c:v>27307</c:v>
                </c:pt>
                <c:pt idx="264">
                  <c:v>27410</c:v>
                </c:pt>
                <c:pt idx="265">
                  <c:v>27513</c:v>
                </c:pt>
                <c:pt idx="266">
                  <c:v>27617</c:v>
                </c:pt>
                <c:pt idx="267">
                  <c:v>27721</c:v>
                </c:pt>
                <c:pt idx="268">
                  <c:v>27825</c:v>
                </c:pt>
                <c:pt idx="269">
                  <c:v>27929</c:v>
                </c:pt>
                <c:pt idx="270">
                  <c:v>28033</c:v>
                </c:pt>
                <c:pt idx="271">
                  <c:v>28137</c:v>
                </c:pt>
                <c:pt idx="272">
                  <c:v>28240</c:v>
                </c:pt>
                <c:pt idx="273">
                  <c:v>28344</c:v>
                </c:pt>
                <c:pt idx="274">
                  <c:v>28448</c:v>
                </c:pt>
                <c:pt idx="275">
                  <c:v>28552</c:v>
                </c:pt>
                <c:pt idx="276">
                  <c:v>28656</c:v>
                </c:pt>
                <c:pt idx="277">
                  <c:v>28760</c:v>
                </c:pt>
                <c:pt idx="278">
                  <c:v>28863</c:v>
                </c:pt>
                <c:pt idx="279">
                  <c:v>28967</c:v>
                </c:pt>
                <c:pt idx="280">
                  <c:v>29072</c:v>
                </c:pt>
                <c:pt idx="281">
                  <c:v>29176</c:v>
                </c:pt>
                <c:pt idx="282">
                  <c:v>29279</c:v>
                </c:pt>
                <c:pt idx="283">
                  <c:v>29383</c:v>
                </c:pt>
                <c:pt idx="284">
                  <c:v>29487</c:v>
                </c:pt>
                <c:pt idx="285">
                  <c:v>29591</c:v>
                </c:pt>
                <c:pt idx="286">
                  <c:v>29696</c:v>
                </c:pt>
                <c:pt idx="287">
                  <c:v>29800</c:v>
                </c:pt>
                <c:pt idx="288">
                  <c:v>29904</c:v>
                </c:pt>
                <c:pt idx="289">
                  <c:v>30008</c:v>
                </c:pt>
                <c:pt idx="290">
                  <c:v>30112</c:v>
                </c:pt>
                <c:pt idx="291">
                  <c:v>30216</c:v>
                </c:pt>
                <c:pt idx="292">
                  <c:v>30320</c:v>
                </c:pt>
                <c:pt idx="293">
                  <c:v>30424</c:v>
                </c:pt>
                <c:pt idx="294">
                  <c:v>30528</c:v>
                </c:pt>
                <c:pt idx="295">
                  <c:v>30632</c:v>
                </c:pt>
                <c:pt idx="296">
                  <c:v>30737</c:v>
                </c:pt>
                <c:pt idx="297">
                  <c:v>30840</c:v>
                </c:pt>
                <c:pt idx="298">
                  <c:v>30943</c:v>
                </c:pt>
                <c:pt idx="299">
                  <c:v>31047</c:v>
                </c:pt>
                <c:pt idx="300">
                  <c:v>31151</c:v>
                </c:pt>
                <c:pt idx="301">
                  <c:v>31254</c:v>
                </c:pt>
                <c:pt idx="302">
                  <c:v>31358</c:v>
                </c:pt>
                <c:pt idx="303">
                  <c:v>31463</c:v>
                </c:pt>
                <c:pt idx="304">
                  <c:v>31567</c:v>
                </c:pt>
                <c:pt idx="305">
                  <c:v>31671</c:v>
                </c:pt>
                <c:pt idx="306">
                  <c:v>31775</c:v>
                </c:pt>
                <c:pt idx="307">
                  <c:v>31879</c:v>
                </c:pt>
                <c:pt idx="308">
                  <c:v>31983</c:v>
                </c:pt>
                <c:pt idx="309">
                  <c:v>32087</c:v>
                </c:pt>
                <c:pt idx="310">
                  <c:v>32191</c:v>
                </c:pt>
                <c:pt idx="311">
                  <c:v>32295</c:v>
                </c:pt>
                <c:pt idx="312">
                  <c:v>32400</c:v>
                </c:pt>
                <c:pt idx="313">
                  <c:v>32503</c:v>
                </c:pt>
                <c:pt idx="314">
                  <c:v>32607</c:v>
                </c:pt>
                <c:pt idx="315">
                  <c:v>32712</c:v>
                </c:pt>
                <c:pt idx="316">
                  <c:v>32815</c:v>
                </c:pt>
                <c:pt idx="317">
                  <c:v>32919</c:v>
                </c:pt>
                <c:pt idx="318">
                  <c:v>33024</c:v>
                </c:pt>
                <c:pt idx="319">
                  <c:v>33128</c:v>
                </c:pt>
                <c:pt idx="320">
                  <c:v>33232</c:v>
                </c:pt>
                <c:pt idx="321">
                  <c:v>33336</c:v>
                </c:pt>
                <c:pt idx="322">
                  <c:v>33440</c:v>
                </c:pt>
                <c:pt idx="323">
                  <c:v>33544</c:v>
                </c:pt>
                <c:pt idx="324">
                  <c:v>33648</c:v>
                </c:pt>
                <c:pt idx="325">
                  <c:v>33751</c:v>
                </c:pt>
                <c:pt idx="326">
                  <c:v>33854</c:v>
                </c:pt>
                <c:pt idx="327">
                  <c:v>33958</c:v>
                </c:pt>
                <c:pt idx="328">
                  <c:v>34062</c:v>
                </c:pt>
                <c:pt idx="329">
                  <c:v>34165</c:v>
                </c:pt>
                <c:pt idx="330">
                  <c:v>34269</c:v>
                </c:pt>
                <c:pt idx="331">
                  <c:v>34372</c:v>
                </c:pt>
                <c:pt idx="332">
                  <c:v>34475</c:v>
                </c:pt>
                <c:pt idx="333">
                  <c:v>34578</c:v>
                </c:pt>
                <c:pt idx="334">
                  <c:v>34682</c:v>
                </c:pt>
                <c:pt idx="335">
                  <c:v>34785</c:v>
                </c:pt>
                <c:pt idx="336">
                  <c:v>34888</c:v>
                </c:pt>
                <c:pt idx="337">
                  <c:v>34992</c:v>
                </c:pt>
                <c:pt idx="338">
                  <c:v>35096</c:v>
                </c:pt>
                <c:pt idx="339">
                  <c:v>35200</c:v>
                </c:pt>
                <c:pt idx="340">
                  <c:v>35303</c:v>
                </c:pt>
                <c:pt idx="341">
                  <c:v>35406</c:v>
                </c:pt>
                <c:pt idx="342">
                  <c:v>35509</c:v>
                </c:pt>
                <c:pt idx="343">
                  <c:v>35612</c:v>
                </c:pt>
                <c:pt idx="344">
                  <c:v>35715</c:v>
                </c:pt>
                <c:pt idx="345">
                  <c:v>35818</c:v>
                </c:pt>
                <c:pt idx="346">
                  <c:v>35921</c:v>
                </c:pt>
                <c:pt idx="347">
                  <c:v>36025</c:v>
                </c:pt>
                <c:pt idx="348">
                  <c:v>36128</c:v>
                </c:pt>
                <c:pt idx="349">
                  <c:v>36232</c:v>
                </c:pt>
                <c:pt idx="350">
                  <c:v>36335</c:v>
                </c:pt>
                <c:pt idx="351">
                  <c:v>36439</c:v>
                </c:pt>
                <c:pt idx="352">
                  <c:v>36543</c:v>
                </c:pt>
                <c:pt idx="353">
                  <c:v>36646</c:v>
                </c:pt>
                <c:pt idx="354">
                  <c:v>36749</c:v>
                </c:pt>
                <c:pt idx="355">
                  <c:v>36852</c:v>
                </c:pt>
                <c:pt idx="356">
                  <c:v>36955</c:v>
                </c:pt>
                <c:pt idx="357">
                  <c:v>37058</c:v>
                </c:pt>
                <c:pt idx="358">
                  <c:v>37161</c:v>
                </c:pt>
                <c:pt idx="359">
                  <c:v>37265</c:v>
                </c:pt>
                <c:pt idx="360">
                  <c:v>37368</c:v>
                </c:pt>
                <c:pt idx="361">
                  <c:v>37471</c:v>
                </c:pt>
                <c:pt idx="362">
                  <c:v>37574</c:v>
                </c:pt>
                <c:pt idx="363">
                  <c:v>37677</c:v>
                </c:pt>
                <c:pt idx="364">
                  <c:v>37781</c:v>
                </c:pt>
                <c:pt idx="365">
                  <c:v>37885</c:v>
                </c:pt>
                <c:pt idx="366">
                  <c:v>37990</c:v>
                </c:pt>
                <c:pt idx="367">
                  <c:v>38094</c:v>
                </c:pt>
                <c:pt idx="368">
                  <c:v>38197</c:v>
                </c:pt>
              </c:numCache>
            </c:numRef>
          </c:xVal>
          <c:yVal>
            <c:numRef>
              <c:f>seria1!$B$2:$B$370</c:f>
              <c:numCache>
                <c:formatCode>General</c:formatCode>
                <c:ptCount val="36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2</c:v>
                </c:pt>
                <c:pt idx="164">
                  <c:v>2</c:v>
                </c:pt>
                <c:pt idx="165">
                  <c:v>3</c:v>
                </c:pt>
                <c:pt idx="166">
                  <c:v>3</c:v>
                </c:pt>
                <c:pt idx="167">
                  <c:v>4</c:v>
                </c:pt>
                <c:pt idx="168">
                  <c:v>4</c:v>
                </c:pt>
                <c:pt idx="169">
                  <c:v>5</c:v>
                </c:pt>
                <c:pt idx="170">
                  <c:v>7</c:v>
                </c:pt>
                <c:pt idx="171">
                  <c:v>9</c:v>
                </c:pt>
                <c:pt idx="172">
                  <c:v>11</c:v>
                </c:pt>
                <c:pt idx="173">
                  <c:v>14</c:v>
                </c:pt>
                <c:pt idx="174">
                  <c:v>17</c:v>
                </c:pt>
                <c:pt idx="175">
                  <c:v>21</c:v>
                </c:pt>
                <c:pt idx="176">
                  <c:v>24</c:v>
                </c:pt>
                <c:pt idx="177">
                  <c:v>27</c:v>
                </c:pt>
                <c:pt idx="178">
                  <c:v>30</c:v>
                </c:pt>
                <c:pt idx="179">
                  <c:v>32</c:v>
                </c:pt>
                <c:pt idx="180">
                  <c:v>33</c:v>
                </c:pt>
                <c:pt idx="181">
                  <c:v>33</c:v>
                </c:pt>
                <c:pt idx="182">
                  <c:v>32</c:v>
                </c:pt>
                <c:pt idx="183">
                  <c:v>30</c:v>
                </c:pt>
                <c:pt idx="184">
                  <c:v>28</c:v>
                </c:pt>
                <c:pt idx="185">
                  <c:v>26</c:v>
                </c:pt>
                <c:pt idx="186">
                  <c:v>23</c:v>
                </c:pt>
                <c:pt idx="187">
                  <c:v>20</c:v>
                </c:pt>
                <c:pt idx="188">
                  <c:v>18</c:v>
                </c:pt>
                <c:pt idx="189">
                  <c:v>15</c:v>
                </c:pt>
                <c:pt idx="190">
                  <c:v>13</c:v>
                </c:pt>
                <c:pt idx="191">
                  <c:v>12</c:v>
                </c:pt>
                <c:pt idx="192">
                  <c:v>11</c:v>
                </c:pt>
                <c:pt idx="193">
                  <c:v>9</c:v>
                </c:pt>
                <c:pt idx="194">
                  <c:v>8</c:v>
                </c:pt>
                <c:pt idx="195">
                  <c:v>8</c:v>
                </c:pt>
                <c:pt idx="196">
                  <c:v>11</c:v>
                </c:pt>
                <c:pt idx="197">
                  <c:v>14</c:v>
                </c:pt>
                <c:pt idx="198">
                  <c:v>18</c:v>
                </c:pt>
                <c:pt idx="199">
                  <c:v>22</c:v>
                </c:pt>
                <c:pt idx="200">
                  <c:v>27</c:v>
                </c:pt>
                <c:pt idx="201">
                  <c:v>30</c:v>
                </c:pt>
                <c:pt idx="202">
                  <c:v>33</c:v>
                </c:pt>
                <c:pt idx="203">
                  <c:v>35</c:v>
                </c:pt>
                <c:pt idx="204">
                  <c:v>37</c:v>
                </c:pt>
                <c:pt idx="205">
                  <c:v>37</c:v>
                </c:pt>
                <c:pt idx="206">
                  <c:v>37</c:v>
                </c:pt>
                <c:pt idx="207">
                  <c:v>37</c:v>
                </c:pt>
                <c:pt idx="208">
                  <c:v>36</c:v>
                </c:pt>
                <c:pt idx="209">
                  <c:v>34</c:v>
                </c:pt>
                <c:pt idx="210">
                  <c:v>32</c:v>
                </c:pt>
                <c:pt idx="211">
                  <c:v>29</c:v>
                </c:pt>
                <c:pt idx="212">
                  <c:v>27</c:v>
                </c:pt>
                <c:pt idx="213">
                  <c:v>24</c:v>
                </c:pt>
                <c:pt idx="214">
                  <c:v>20</c:v>
                </c:pt>
                <c:pt idx="215">
                  <c:v>17</c:v>
                </c:pt>
                <c:pt idx="216">
                  <c:v>15</c:v>
                </c:pt>
                <c:pt idx="217">
                  <c:v>13</c:v>
                </c:pt>
                <c:pt idx="218">
                  <c:v>11</c:v>
                </c:pt>
                <c:pt idx="219">
                  <c:v>10</c:v>
                </c:pt>
                <c:pt idx="220">
                  <c:v>9</c:v>
                </c:pt>
                <c:pt idx="221">
                  <c:v>10</c:v>
                </c:pt>
                <c:pt idx="222">
                  <c:v>12</c:v>
                </c:pt>
                <c:pt idx="223">
                  <c:v>15</c:v>
                </c:pt>
                <c:pt idx="224">
                  <c:v>19</c:v>
                </c:pt>
                <c:pt idx="225">
                  <c:v>23</c:v>
                </c:pt>
                <c:pt idx="226">
                  <c:v>27</c:v>
                </c:pt>
                <c:pt idx="227">
                  <c:v>31</c:v>
                </c:pt>
                <c:pt idx="228">
                  <c:v>34</c:v>
                </c:pt>
                <c:pt idx="229">
                  <c:v>37</c:v>
                </c:pt>
                <c:pt idx="230">
                  <c:v>38</c:v>
                </c:pt>
                <c:pt idx="231">
                  <c:v>38</c:v>
                </c:pt>
                <c:pt idx="232">
                  <c:v>38</c:v>
                </c:pt>
                <c:pt idx="233">
                  <c:v>37</c:v>
                </c:pt>
                <c:pt idx="234">
                  <c:v>36</c:v>
                </c:pt>
                <c:pt idx="235">
                  <c:v>34</c:v>
                </c:pt>
                <c:pt idx="236">
                  <c:v>31</c:v>
                </c:pt>
                <c:pt idx="237">
                  <c:v>28</c:v>
                </c:pt>
                <c:pt idx="238">
                  <c:v>25</c:v>
                </c:pt>
                <c:pt idx="239">
                  <c:v>21</c:v>
                </c:pt>
                <c:pt idx="240">
                  <c:v>18</c:v>
                </c:pt>
                <c:pt idx="241">
                  <c:v>16</c:v>
                </c:pt>
                <c:pt idx="242">
                  <c:v>14</c:v>
                </c:pt>
                <c:pt idx="243">
                  <c:v>12</c:v>
                </c:pt>
                <c:pt idx="244">
                  <c:v>11</c:v>
                </c:pt>
                <c:pt idx="245">
                  <c:v>10</c:v>
                </c:pt>
                <c:pt idx="246">
                  <c:v>10</c:v>
                </c:pt>
                <c:pt idx="247">
                  <c:v>11</c:v>
                </c:pt>
                <c:pt idx="248">
                  <c:v>13</c:v>
                </c:pt>
                <c:pt idx="249">
                  <c:v>17</c:v>
                </c:pt>
                <c:pt idx="250">
                  <c:v>21</c:v>
                </c:pt>
                <c:pt idx="251">
                  <c:v>25</c:v>
                </c:pt>
                <c:pt idx="252">
                  <c:v>29</c:v>
                </c:pt>
                <c:pt idx="253">
                  <c:v>33</c:v>
                </c:pt>
                <c:pt idx="254">
                  <c:v>36</c:v>
                </c:pt>
                <c:pt idx="255">
                  <c:v>38</c:v>
                </c:pt>
                <c:pt idx="256">
                  <c:v>38</c:v>
                </c:pt>
                <c:pt idx="257">
                  <c:v>38</c:v>
                </c:pt>
                <c:pt idx="258">
                  <c:v>38</c:v>
                </c:pt>
                <c:pt idx="259">
                  <c:v>37</c:v>
                </c:pt>
                <c:pt idx="260">
                  <c:v>36</c:v>
                </c:pt>
                <c:pt idx="261">
                  <c:v>34</c:v>
                </c:pt>
                <c:pt idx="262">
                  <c:v>31</c:v>
                </c:pt>
                <c:pt idx="263">
                  <c:v>28</c:v>
                </c:pt>
                <c:pt idx="264">
                  <c:v>25</c:v>
                </c:pt>
                <c:pt idx="265">
                  <c:v>22</c:v>
                </c:pt>
                <c:pt idx="266">
                  <c:v>19</c:v>
                </c:pt>
                <c:pt idx="267">
                  <c:v>15</c:v>
                </c:pt>
                <c:pt idx="268">
                  <c:v>13</c:v>
                </c:pt>
                <c:pt idx="269">
                  <c:v>11</c:v>
                </c:pt>
                <c:pt idx="270">
                  <c:v>10</c:v>
                </c:pt>
                <c:pt idx="271">
                  <c:v>9</c:v>
                </c:pt>
                <c:pt idx="272">
                  <c:v>10</c:v>
                </c:pt>
                <c:pt idx="273">
                  <c:v>12</c:v>
                </c:pt>
                <c:pt idx="274">
                  <c:v>15</c:v>
                </c:pt>
                <c:pt idx="275">
                  <c:v>19</c:v>
                </c:pt>
                <c:pt idx="276">
                  <c:v>23</c:v>
                </c:pt>
                <c:pt idx="277">
                  <c:v>27</c:v>
                </c:pt>
                <c:pt idx="278">
                  <c:v>31</c:v>
                </c:pt>
                <c:pt idx="279">
                  <c:v>34</c:v>
                </c:pt>
                <c:pt idx="280">
                  <c:v>36</c:v>
                </c:pt>
                <c:pt idx="281">
                  <c:v>38</c:v>
                </c:pt>
                <c:pt idx="282">
                  <c:v>38</c:v>
                </c:pt>
                <c:pt idx="283">
                  <c:v>38</c:v>
                </c:pt>
                <c:pt idx="284">
                  <c:v>37</c:v>
                </c:pt>
                <c:pt idx="285">
                  <c:v>36</c:v>
                </c:pt>
                <c:pt idx="286">
                  <c:v>35</c:v>
                </c:pt>
                <c:pt idx="287">
                  <c:v>32</c:v>
                </c:pt>
                <c:pt idx="288">
                  <c:v>30</c:v>
                </c:pt>
                <c:pt idx="289">
                  <c:v>26</c:v>
                </c:pt>
                <c:pt idx="290">
                  <c:v>22</c:v>
                </c:pt>
                <c:pt idx="291">
                  <c:v>19</c:v>
                </c:pt>
                <c:pt idx="292">
                  <c:v>16</c:v>
                </c:pt>
                <c:pt idx="293">
                  <c:v>14</c:v>
                </c:pt>
                <c:pt idx="294">
                  <c:v>11</c:v>
                </c:pt>
                <c:pt idx="295">
                  <c:v>10</c:v>
                </c:pt>
                <c:pt idx="296">
                  <c:v>9</c:v>
                </c:pt>
                <c:pt idx="297">
                  <c:v>10</c:v>
                </c:pt>
                <c:pt idx="298">
                  <c:v>12</c:v>
                </c:pt>
                <c:pt idx="299">
                  <c:v>15</c:v>
                </c:pt>
                <c:pt idx="300">
                  <c:v>19</c:v>
                </c:pt>
                <c:pt idx="301">
                  <c:v>23</c:v>
                </c:pt>
                <c:pt idx="302">
                  <c:v>27</c:v>
                </c:pt>
                <c:pt idx="303">
                  <c:v>31</c:v>
                </c:pt>
                <c:pt idx="304">
                  <c:v>34</c:v>
                </c:pt>
                <c:pt idx="305">
                  <c:v>37</c:v>
                </c:pt>
                <c:pt idx="306">
                  <c:v>38</c:v>
                </c:pt>
                <c:pt idx="307">
                  <c:v>38</c:v>
                </c:pt>
                <c:pt idx="308">
                  <c:v>38</c:v>
                </c:pt>
                <c:pt idx="309">
                  <c:v>38</c:v>
                </c:pt>
                <c:pt idx="310">
                  <c:v>37</c:v>
                </c:pt>
                <c:pt idx="311">
                  <c:v>36</c:v>
                </c:pt>
                <c:pt idx="312">
                  <c:v>33</c:v>
                </c:pt>
                <c:pt idx="313">
                  <c:v>31</c:v>
                </c:pt>
                <c:pt idx="314">
                  <c:v>28</c:v>
                </c:pt>
                <c:pt idx="315">
                  <c:v>25</c:v>
                </c:pt>
                <c:pt idx="316">
                  <c:v>23</c:v>
                </c:pt>
                <c:pt idx="317">
                  <c:v>20</c:v>
                </c:pt>
                <c:pt idx="318">
                  <c:v>18</c:v>
                </c:pt>
                <c:pt idx="319">
                  <c:v>17</c:v>
                </c:pt>
                <c:pt idx="320">
                  <c:v>15</c:v>
                </c:pt>
                <c:pt idx="321">
                  <c:v>14</c:v>
                </c:pt>
                <c:pt idx="322">
                  <c:v>12</c:v>
                </c:pt>
                <c:pt idx="323">
                  <c:v>11</c:v>
                </c:pt>
                <c:pt idx="324">
                  <c:v>9</c:v>
                </c:pt>
                <c:pt idx="325">
                  <c:v>7</c:v>
                </c:pt>
                <c:pt idx="326">
                  <c:v>7</c:v>
                </c:pt>
                <c:pt idx="327">
                  <c:v>6</c:v>
                </c:pt>
                <c:pt idx="328">
                  <c:v>5</c:v>
                </c:pt>
                <c:pt idx="329">
                  <c:v>4</c:v>
                </c:pt>
                <c:pt idx="330">
                  <c:v>3</c:v>
                </c:pt>
                <c:pt idx="331">
                  <c:v>2</c:v>
                </c:pt>
                <c:pt idx="332">
                  <c:v>1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93-430F-9456-40251FBF22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0033247"/>
        <c:axId val="1278677199"/>
      </c:scatterChart>
      <c:valAx>
        <c:axId val="1560033247"/>
        <c:scaling>
          <c:orientation val="minMax"/>
          <c:min val="1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278677199"/>
        <c:crosses val="autoZero"/>
        <c:crossBetween val="midCat"/>
      </c:valAx>
      <c:valAx>
        <c:axId val="127867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60033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Deriv</a:t>
            </a:r>
            <a:r>
              <a:rPr lang="sk-SK"/>
              <a:t>á</a:t>
            </a:r>
            <a:r>
              <a:rPr lang="en-US"/>
              <a:t>cia</a:t>
            </a:r>
            <a:r>
              <a:rPr lang="en-US" baseline="0"/>
              <a:t> pod</a:t>
            </a:r>
            <a:r>
              <a:rPr lang="sk-SK" baseline="0"/>
              <a:t>ľ</a:t>
            </a:r>
            <a:r>
              <a:rPr lang="en-US" baseline="0"/>
              <a:t>a 2 hodn</a:t>
            </a:r>
            <a:r>
              <a:rPr lang="sk-SK" baseline="0"/>
              <a:t>ô</a:t>
            </a:r>
            <a:r>
              <a:rPr lang="en-US" baseline="0"/>
              <a:t>t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seria1!$A$2:$A$370</c:f>
              <c:numCache>
                <c:formatCode>General</c:formatCode>
                <c:ptCount val="369"/>
                <c:pt idx="0">
                  <c:v>101</c:v>
                </c:pt>
                <c:pt idx="1">
                  <c:v>204</c:v>
                </c:pt>
                <c:pt idx="2">
                  <c:v>307</c:v>
                </c:pt>
                <c:pt idx="3">
                  <c:v>410</c:v>
                </c:pt>
                <c:pt idx="4">
                  <c:v>513</c:v>
                </c:pt>
                <c:pt idx="5">
                  <c:v>616</c:v>
                </c:pt>
                <c:pt idx="6">
                  <c:v>719</c:v>
                </c:pt>
                <c:pt idx="7">
                  <c:v>822</c:v>
                </c:pt>
                <c:pt idx="8">
                  <c:v>925</c:v>
                </c:pt>
                <c:pt idx="9">
                  <c:v>1028</c:v>
                </c:pt>
                <c:pt idx="10">
                  <c:v>1131</c:v>
                </c:pt>
                <c:pt idx="11">
                  <c:v>1234</c:v>
                </c:pt>
                <c:pt idx="12">
                  <c:v>1337</c:v>
                </c:pt>
                <c:pt idx="13">
                  <c:v>1440</c:v>
                </c:pt>
                <c:pt idx="14">
                  <c:v>1543</c:v>
                </c:pt>
                <c:pt idx="15">
                  <c:v>1646</c:v>
                </c:pt>
                <c:pt idx="16">
                  <c:v>1750</c:v>
                </c:pt>
                <c:pt idx="17">
                  <c:v>1853</c:v>
                </c:pt>
                <c:pt idx="18">
                  <c:v>1956</c:v>
                </c:pt>
                <c:pt idx="19">
                  <c:v>2059</c:v>
                </c:pt>
                <c:pt idx="20">
                  <c:v>2162</c:v>
                </c:pt>
                <c:pt idx="21">
                  <c:v>2265</c:v>
                </c:pt>
                <c:pt idx="22">
                  <c:v>2368</c:v>
                </c:pt>
                <c:pt idx="23">
                  <c:v>2471</c:v>
                </c:pt>
                <c:pt idx="24">
                  <c:v>2574</c:v>
                </c:pt>
                <c:pt idx="25">
                  <c:v>2677</c:v>
                </c:pt>
                <c:pt idx="26">
                  <c:v>2780</c:v>
                </c:pt>
                <c:pt idx="27">
                  <c:v>2883</c:v>
                </c:pt>
                <c:pt idx="28">
                  <c:v>2987</c:v>
                </c:pt>
                <c:pt idx="29">
                  <c:v>3090</c:v>
                </c:pt>
                <c:pt idx="30">
                  <c:v>3193</c:v>
                </c:pt>
                <c:pt idx="31">
                  <c:v>3296</c:v>
                </c:pt>
                <c:pt idx="32">
                  <c:v>3399</c:v>
                </c:pt>
                <c:pt idx="33">
                  <c:v>3502</c:v>
                </c:pt>
                <c:pt idx="34">
                  <c:v>3605</c:v>
                </c:pt>
                <c:pt idx="35">
                  <c:v>3708</c:v>
                </c:pt>
                <c:pt idx="36">
                  <c:v>3811</c:v>
                </c:pt>
                <c:pt idx="37">
                  <c:v>3914</c:v>
                </c:pt>
                <c:pt idx="38">
                  <c:v>4017</c:v>
                </c:pt>
                <c:pt idx="39">
                  <c:v>4120</c:v>
                </c:pt>
                <c:pt idx="40">
                  <c:v>4224</c:v>
                </c:pt>
                <c:pt idx="41">
                  <c:v>4327</c:v>
                </c:pt>
                <c:pt idx="42">
                  <c:v>4430</c:v>
                </c:pt>
                <c:pt idx="43">
                  <c:v>4533</c:v>
                </c:pt>
                <c:pt idx="44">
                  <c:v>4636</c:v>
                </c:pt>
                <c:pt idx="45">
                  <c:v>4739</c:v>
                </c:pt>
                <c:pt idx="46">
                  <c:v>4842</c:v>
                </c:pt>
                <c:pt idx="47">
                  <c:v>4945</c:v>
                </c:pt>
                <c:pt idx="48">
                  <c:v>5048</c:v>
                </c:pt>
                <c:pt idx="49">
                  <c:v>5151</c:v>
                </c:pt>
                <c:pt idx="50">
                  <c:v>5254</c:v>
                </c:pt>
                <c:pt idx="51">
                  <c:v>5357</c:v>
                </c:pt>
                <c:pt idx="52">
                  <c:v>5460</c:v>
                </c:pt>
                <c:pt idx="53">
                  <c:v>5564</c:v>
                </c:pt>
                <c:pt idx="54">
                  <c:v>5667</c:v>
                </c:pt>
                <c:pt idx="55">
                  <c:v>5770</c:v>
                </c:pt>
                <c:pt idx="56">
                  <c:v>5873</c:v>
                </c:pt>
                <c:pt idx="57">
                  <c:v>5976</c:v>
                </c:pt>
                <c:pt idx="58">
                  <c:v>6079</c:v>
                </c:pt>
                <c:pt idx="59">
                  <c:v>6182</c:v>
                </c:pt>
                <c:pt idx="60">
                  <c:v>6285</c:v>
                </c:pt>
                <c:pt idx="61">
                  <c:v>6388</c:v>
                </c:pt>
                <c:pt idx="62">
                  <c:v>6491</c:v>
                </c:pt>
                <c:pt idx="63">
                  <c:v>6594</c:v>
                </c:pt>
                <c:pt idx="64">
                  <c:v>6697</c:v>
                </c:pt>
                <c:pt idx="65">
                  <c:v>6801</c:v>
                </c:pt>
                <c:pt idx="66">
                  <c:v>6904</c:v>
                </c:pt>
                <c:pt idx="67">
                  <c:v>7007</c:v>
                </c:pt>
                <c:pt idx="68">
                  <c:v>7110</c:v>
                </c:pt>
                <c:pt idx="69">
                  <c:v>7213</c:v>
                </c:pt>
                <c:pt idx="70">
                  <c:v>7316</c:v>
                </c:pt>
                <c:pt idx="71">
                  <c:v>7419</c:v>
                </c:pt>
                <c:pt idx="72">
                  <c:v>7522</c:v>
                </c:pt>
                <c:pt idx="73">
                  <c:v>7625</c:v>
                </c:pt>
                <c:pt idx="74">
                  <c:v>7728</c:v>
                </c:pt>
                <c:pt idx="75">
                  <c:v>7831</c:v>
                </c:pt>
                <c:pt idx="76">
                  <c:v>7934</c:v>
                </c:pt>
                <c:pt idx="77">
                  <c:v>8038</c:v>
                </c:pt>
                <c:pt idx="78">
                  <c:v>8141</c:v>
                </c:pt>
                <c:pt idx="79">
                  <c:v>8244</c:v>
                </c:pt>
                <c:pt idx="80">
                  <c:v>8347</c:v>
                </c:pt>
                <c:pt idx="81">
                  <c:v>8450</c:v>
                </c:pt>
                <c:pt idx="82">
                  <c:v>8553</c:v>
                </c:pt>
                <c:pt idx="83">
                  <c:v>8656</c:v>
                </c:pt>
                <c:pt idx="84">
                  <c:v>8759</c:v>
                </c:pt>
                <c:pt idx="85">
                  <c:v>8862</c:v>
                </c:pt>
                <c:pt idx="86">
                  <c:v>8965</c:v>
                </c:pt>
                <c:pt idx="87">
                  <c:v>9068</c:v>
                </c:pt>
                <c:pt idx="88">
                  <c:v>9171</c:v>
                </c:pt>
                <c:pt idx="89">
                  <c:v>9275</c:v>
                </c:pt>
                <c:pt idx="90">
                  <c:v>9378</c:v>
                </c:pt>
                <c:pt idx="91">
                  <c:v>9481</c:v>
                </c:pt>
                <c:pt idx="92">
                  <c:v>9584</c:v>
                </c:pt>
                <c:pt idx="93">
                  <c:v>9687</c:v>
                </c:pt>
                <c:pt idx="94">
                  <c:v>9790</c:v>
                </c:pt>
                <c:pt idx="95">
                  <c:v>9893</c:v>
                </c:pt>
                <c:pt idx="96">
                  <c:v>9996</c:v>
                </c:pt>
                <c:pt idx="97">
                  <c:v>10099</c:v>
                </c:pt>
                <c:pt idx="98">
                  <c:v>10202</c:v>
                </c:pt>
                <c:pt idx="99">
                  <c:v>10305</c:v>
                </c:pt>
                <c:pt idx="100">
                  <c:v>10408</c:v>
                </c:pt>
                <c:pt idx="101">
                  <c:v>10512</c:v>
                </c:pt>
                <c:pt idx="102">
                  <c:v>10615</c:v>
                </c:pt>
                <c:pt idx="103">
                  <c:v>10718</c:v>
                </c:pt>
                <c:pt idx="104">
                  <c:v>10821</c:v>
                </c:pt>
                <c:pt idx="105">
                  <c:v>10924</c:v>
                </c:pt>
                <c:pt idx="106">
                  <c:v>11028</c:v>
                </c:pt>
                <c:pt idx="107">
                  <c:v>11131</c:v>
                </c:pt>
                <c:pt idx="108">
                  <c:v>11234</c:v>
                </c:pt>
                <c:pt idx="109">
                  <c:v>11337</c:v>
                </c:pt>
                <c:pt idx="110">
                  <c:v>11440</c:v>
                </c:pt>
                <c:pt idx="111">
                  <c:v>11543</c:v>
                </c:pt>
                <c:pt idx="112">
                  <c:v>11646</c:v>
                </c:pt>
                <c:pt idx="113">
                  <c:v>11750</c:v>
                </c:pt>
                <c:pt idx="114">
                  <c:v>11853</c:v>
                </c:pt>
                <c:pt idx="115">
                  <c:v>11958</c:v>
                </c:pt>
                <c:pt idx="116">
                  <c:v>12061</c:v>
                </c:pt>
                <c:pt idx="117">
                  <c:v>12164</c:v>
                </c:pt>
                <c:pt idx="118">
                  <c:v>12267</c:v>
                </c:pt>
                <c:pt idx="119">
                  <c:v>12370</c:v>
                </c:pt>
                <c:pt idx="120">
                  <c:v>12473</c:v>
                </c:pt>
                <c:pt idx="121">
                  <c:v>12577</c:v>
                </c:pt>
                <c:pt idx="122">
                  <c:v>12681</c:v>
                </c:pt>
                <c:pt idx="123">
                  <c:v>12784</c:v>
                </c:pt>
                <c:pt idx="124">
                  <c:v>12887</c:v>
                </c:pt>
                <c:pt idx="125">
                  <c:v>12990</c:v>
                </c:pt>
                <c:pt idx="126">
                  <c:v>13093</c:v>
                </c:pt>
                <c:pt idx="127">
                  <c:v>13196</c:v>
                </c:pt>
                <c:pt idx="128">
                  <c:v>13300</c:v>
                </c:pt>
                <c:pt idx="129">
                  <c:v>13404</c:v>
                </c:pt>
                <c:pt idx="130">
                  <c:v>13507</c:v>
                </c:pt>
                <c:pt idx="131">
                  <c:v>13611</c:v>
                </c:pt>
                <c:pt idx="132">
                  <c:v>13714</c:v>
                </c:pt>
                <c:pt idx="133">
                  <c:v>13817</c:v>
                </c:pt>
                <c:pt idx="134">
                  <c:v>13922</c:v>
                </c:pt>
                <c:pt idx="135">
                  <c:v>14025</c:v>
                </c:pt>
                <c:pt idx="136">
                  <c:v>14128</c:v>
                </c:pt>
                <c:pt idx="137">
                  <c:v>14231</c:v>
                </c:pt>
                <c:pt idx="138">
                  <c:v>14334</c:v>
                </c:pt>
                <c:pt idx="139">
                  <c:v>14438</c:v>
                </c:pt>
                <c:pt idx="140">
                  <c:v>14541</c:v>
                </c:pt>
                <c:pt idx="141">
                  <c:v>14645</c:v>
                </c:pt>
                <c:pt idx="142">
                  <c:v>14748</c:v>
                </c:pt>
                <c:pt idx="143">
                  <c:v>14851</c:v>
                </c:pt>
                <c:pt idx="144">
                  <c:v>14954</c:v>
                </c:pt>
                <c:pt idx="145">
                  <c:v>15057</c:v>
                </c:pt>
                <c:pt idx="146">
                  <c:v>15160</c:v>
                </c:pt>
                <c:pt idx="147">
                  <c:v>15264</c:v>
                </c:pt>
                <c:pt idx="148">
                  <c:v>15368</c:v>
                </c:pt>
                <c:pt idx="149">
                  <c:v>15471</c:v>
                </c:pt>
                <c:pt idx="150">
                  <c:v>15574</c:v>
                </c:pt>
                <c:pt idx="151">
                  <c:v>15677</c:v>
                </c:pt>
                <c:pt idx="152">
                  <c:v>15780</c:v>
                </c:pt>
                <c:pt idx="153">
                  <c:v>15883</c:v>
                </c:pt>
                <c:pt idx="154">
                  <c:v>15987</c:v>
                </c:pt>
                <c:pt idx="155">
                  <c:v>16091</c:v>
                </c:pt>
                <c:pt idx="156">
                  <c:v>16194</c:v>
                </c:pt>
                <c:pt idx="157">
                  <c:v>16297</c:v>
                </c:pt>
                <c:pt idx="158">
                  <c:v>16401</c:v>
                </c:pt>
                <c:pt idx="159">
                  <c:v>16505</c:v>
                </c:pt>
                <c:pt idx="160">
                  <c:v>16609</c:v>
                </c:pt>
                <c:pt idx="161">
                  <c:v>16713</c:v>
                </c:pt>
                <c:pt idx="162">
                  <c:v>16816</c:v>
                </c:pt>
                <c:pt idx="163">
                  <c:v>16919</c:v>
                </c:pt>
                <c:pt idx="164">
                  <c:v>17024</c:v>
                </c:pt>
                <c:pt idx="165">
                  <c:v>17129</c:v>
                </c:pt>
                <c:pt idx="166">
                  <c:v>17232</c:v>
                </c:pt>
                <c:pt idx="167">
                  <c:v>17335</c:v>
                </c:pt>
                <c:pt idx="168">
                  <c:v>17438</c:v>
                </c:pt>
                <c:pt idx="169">
                  <c:v>17542</c:v>
                </c:pt>
                <c:pt idx="170">
                  <c:v>17645</c:v>
                </c:pt>
                <c:pt idx="171">
                  <c:v>17748</c:v>
                </c:pt>
                <c:pt idx="172">
                  <c:v>17852</c:v>
                </c:pt>
                <c:pt idx="173">
                  <c:v>17956</c:v>
                </c:pt>
                <c:pt idx="174">
                  <c:v>18060</c:v>
                </c:pt>
                <c:pt idx="175">
                  <c:v>18164</c:v>
                </c:pt>
                <c:pt idx="176">
                  <c:v>18268</c:v>
                </c:pt>
                <c:pt idx="177">
                  <c:v>18372</c:v>
                </c:pt>
                <c:pt idx="178">
                  <c:v>18475</c:v>
                </c:pt>
                <c:pt idx="179">
                  <c:v>18579</c:v>
                </c:pt>
                <c:pt idx="180">
                  <c:v>18683</c:v>
                </c:pt>
                <c:pt idx="181">
                  <c:v>18786</c:v>
                </c:pt>
                <c:pt idx="182">
                  <c:v>18890</c:v>
                </c:pt>
                <c:pt idx="183">
                  <c:v>18994</c:v>
                </c:pt>
                <c:pt idx="184">
                  <c:v>19098</c:v>
                </c:pt>
                <c:pt idx="185">
                  <c:v>19202</c:v>
                </c:pt>
                <c:pt idx="186">
                  <c:v>19306</c:v>
                </c:pt>
                <c:pt idx="187">
                  <c:v>19410</c:v>
                </c:pt>
                <c:pt idx="188">
                  <c:v>19515</c:v>
                </c:pt>
                <c:pt idx="189">
                  <c:v>19618</c:v>
                </c:pt>
                <c:pt idx="190">
                  <c:v>19722</c:v>
                </c:pt>
                <c:pt idx="191">
                  <c:v>19826</c:v>
                </c:pt>
                <c:pt idx="192">
                  <c:v>19929</c:v>
                </c:pt>
                <c:pt idx="193">
                  <c:v>20033</c:v>
                </c:pt>
                <c:pt idx="194">
                  <c:v>20136</c:v>
                </c:pt>
                <c:pt idx="195">
                  <c:v>20241</c:v>
                </c:pt>
                <c:pt idx="196">
                  <c:v>20345</c:v>
                </c:pt>
                <c:pt idx="197">
                  <c:v>20449</c:v>
                </c:pt>
                <c:pt idx="198">
                  <c:v>20553</c:v>
                </c:pt>
                <c:pt idx="199">
                  <c:v>20657</c:v>
                </c:pt>
                <c:pt idx="200">
                  <c:v>20761</c:v>
                </c:pt>
                <c:pt idx="201">
                  <c:v>20865</c:v>
                </c:pt>
                <c:pt idx="202">
                  <c:v>20969</c:v>
                </c:pt>
                <c:pt idx="203">
                  <c:v>21073</c:v>
                </c:pt>
                <c:pt idx="204">
                  <c:v>21177</c:v>
                </c:pt>
                <c:pt idx="205">
                  <c:v>21280</c:v>
                </c:pt>
                <c:pt idx="206">
                  <c:v>21384</c:v>
                </c:pt>
                <c:pt idx="207">
                  <c:v>21488</c:v>
                </c:pt>
                <c:pt idx="208">
                  <c:v>21592</c:v>
                </c:pt>
                <c:pt idx="209">
                  <c:v>21696</c:v>
                </c:pt>
                <c:pt idx="210">
                  <c:v>21799</c:v>
                </c:pt>
                <c:pt idx="211">
                  <c:v>21904</c:v>
                </c:pt>
                <c:pt idx="212">
                  <c:v>22007</c:v>
                </c:pt>
                <c:pt idx="213">
                  <c:v>22111</c:v>
                </c:pt>
                <c:pt idx="214">
                  <c:v>22215</c:v>
                </c:pt>
                <c:pt idx="215">
                  <c:v>22319</c:v>
                </c:pt>
                <c:pt idx="216">
                  <c:v>22423</c:v>
                </c:pt>
                <c:pt idx="217">
                  <c:v>22526</c:v>
                </c:pt>
                <c:pt idx="218">
                  <c:v>22631</c:v>
                </c:pt>
                <c:pt idx="219">
                  <c:v>22735</c:v>
                </c:pt>
                <c:pt idx="220">
                  <c:v>22839</c:v>
                </c:pt>
                <c:pt idx="221">
                  <c:v>22942</c:v>
                </c:pt>
                <c:pt idx="222">
                  <c:v>23045</c:v>
                </c:pt>
                <c:pt idx="223">
                  <c:v>23149</c:v>
                </c:pt>
                <c:pt idx="224">
                  <c:v>23254</c:v>
                </c:pt>
                <c:pt idx="225">
                  <c:v>23358</c:v>
                </c:pt>
                <c:pt idx="226">
                  <c:v>23462</c:v>
                </c:pt>
                <c:pt idx="227">
                  <c:v>23566</c:v>
                </c:pt>
                <c:pt idx="228">
                  <c:v>23670</c:v>
                </c:pt>
                <c:pt idx="229">
                  <c:v>23774</c:v>
                </c:pt>
                <c:pt idx="230">
                  <c:v>23878</c:v>
                </c:pt>
                <c:pt idx="231">
                  <c:v>23981</c:v>
                </c:pt>
                <c:pt idx="232">
                  <c:v>24085</c:v>
                </c:pt>
                <c:pt idx="233">
                  <c:v>24189</c:v>
                </c:pt>
                <c:pt idx="234">
                  <c:v>24294</c:v>
                </c:pt>
                <c:pt idx="235">
                  <c:v>24398</c:v>
                </c:pt>
                <c:pt idx="236">
                  <c:v>24502</c:v>
                </c:pt>
                <c:pt idx="237">
                  <c:v>24606</c:v>
                </c:pt>
                <c:pt idx="238">
                  <c:v>24710</c:v>
                </c:pt>
                <c:pt idx="239">
                  <c:v>24813</c:v>
                </c:pt>
                <c:pt idx="240">
                  <c:v>24918</c:v>
                </c:pt>
                <c:pt idx="241">
                  <c:v>25021</c:v>
                </c:pt>
                <c:pt idx="242">
                  <c:v>25125</c:v>
                </c:pt>
                <c:pt idx="243">
                  <c:v>25229</c:v>
                </c:pt>
                <c:pt idx="244">
                  <c:v>25332</c:v>
                </c:pt>
                <c:pt idx="245">
                  <c:v>25435</c:v>
                </c:pt>
                <c:pt idx="246">
                  <c:v>25539</c:v>
                </c:pt>
                <c:pt idx="247">
                  <c:v>25643</c:v>
                </c:pt>
                <c:pt idx="248">
                  <c:v>25747</c:v>
                </c:pt>
                <c:pt idx="249">
                  <c:v>25851</c:v>
                </c:pt>
                <c:pt idx="250">
                  <c:v>25955</c:v>
                </c:pt>
                <c:pt idx="251">
                  <c:v>26058</c:v>
                </c:pt>
                <c:pt idx="252">
                  <c:v>26162</c:v>
                </c:pt>
                <c:pt idx="253">
                  <c:v>26266</c:v>
                </c:pt>
                <c:pt idx="254">
                  <c:v>26370</c:v>
                </c:pt>
                <c:pt idx="255">
                  <c:v>26474</c:v>
                </c:pt>
                <c:pt idx="256">
                  <c:v>26578</c:v>
                </c:pt>
                <c:pt idx="257">
                  <c:v>26683</c:v>
                </c:pt>
                <c:pt idx="258">
                  <c:v>26787</c:v>
                </c:pt>
                <c:pt idx="259">
                  <c:v>26891</c:v>
                </c:pt>
                <c:pt idx="260">
                  <c:v>26995</c:v>
                </c:pt>
                <c:pt idx="261">
                  <c:v>27099</c:v>
                </c:pt>
                <c:pt idx="262">
                  <c:v>27203</c:v>
                </c:pt>
                <c:pt idx="263">
                  <c:v>27307</c:v>
                </c:pt>
                <c:pt idx="264">
                  <c:v>27410</c:v>
                </c:pt>
                <c:pt idx="265">
                  <c:v>27513</c:v>
                </c:pt>
                <c:pt idx="266">
                  <c:v>27617</c:v>
                </c:pt>
                <c:pt idx="267">
                  <c:v>27721</c:v>
                </c:pt>
                <c:pt idx="268">
                  <c:v>27825</c:v>
                </c:pt>
                <c:pt idx="269">
                  <c:v>27929</c:v>
                </c:pt>
                <c:pt idx="270">
                  <c:v>28033</c:v>
                </c:pt>
                <c:pt idx="271">
                  <c:v>28137</c:v>
                </c:pt>
                <c:pt idx="272">
                  <c:v>28240</c:v>
                </c:pt>
                <c:pt idx="273">
                  <c:v>28344</c:v>
                </c:pt>
                <c:pt idx="274">
                  <c:v>28448</c:v>
                </c:pt>
                <c:pt idx="275">
                  <c:v>28552</c:v>
                </c:pt>
                <c:pt idx="276">
                  <c:v>28656</c:v>
                </c:pt>
                <c:pt idx="277">
                  <c:v>28760</c:v>
                </c:pt>
                <c:pt idx="278">
                  <c:v>28863</c:v>
                </c:pt>
                <c:pt idx="279">
                  <c:v>28967</c:v>
                </c:pt>
                <c:pt idx="280">
                  <c:v>29072</c:v>
                </c:pt>
                <c:pt idx="281">
                  <c:v>29176</c:v>
                </c:pt>
                <c:pt idx="282">
                  <c:v>29279</c:v>
                </c:pt>
                <c:pt idx="283">
                  <c:v>29383</c:v>
                </c:pt>
                <c:pt idx="284">
                  <c:v>29487</c:v>
                </c:pt>
                <c:pt idx="285">
                  <c:v>29591</c:v>
                </c:pt>
                <c:pt idx="286">
                  <c:v>29696</c:v>
                </c:pt>
                <c:pt idx="287">
                  <c:v>29800</c:v>
                </c:pt>
                <c:pt idx="288">
                  <c:v>29904</c:v>
                </c:pt>
                <c:pt idx="289">
                  <c:v>30008</c:v>
                </c:pt>
                <c:pt idx="290">
                  <c:v>30112</c:v>
                </c:pt>
                <c:pt idx="291">
                  <c:v>30216</c:v>
                </c:pt>
                <c:pt idx="292">
                  <c:v>30320</c:v>
                </c:pt>
                <c:pt idx="293">
                  <c:v>30424</c:v>
                </c:pt>
                <c:pt idx="294">
                  <c:v>30528</c:v>
                </c:pt>
                <c:pt idx="295">
                  <c:v>30632</c:v>
                </c:pt>
                <c:pt idx="296">
                  <c:v>30737</c:v>
                </c:pt>
                <c:pt idx="297">
                  <c:v>30840</c:v>
                </c:pt>
                <c:pt idx="298">
                  <c:v>30943</c:v>
                </c:pt>
                <c:pt idx="299">
                  <c:v>31047</c:v>
                </c:pt>
                <c:pt idx="300">
                  <c:v>31151</c:v>
                </c:pt>
                <c:pt idx="301">
                  <c:v>31254</c:v>
                </c:pt>
                <c:pt idx="302">
                  <c:v>31358</c:v>
                </c:pt>
                <c:pt idx="303">
                  <c:v>31463</c:v>
                </c:pt>
                <c:pt idx="304">
                  <c:v>31567</c:v>
                </c:pt>
                <c:pt idx="305">
                  <c:v>31671</c:v>
                </c:pt>
                <c:pt idx="306">
                  <c:v>31775</c:v>
                </c:pt>
                <c:pt idx="307">
                  <c:v>31879</c:v>
                </c:pt>
                <c:pt idx="308">
                  <c:v>31983</c:v>
                </c:pt>
                <c:pt idx="309">
                  <c:v>32087</c:v>
                </c:pt>
                <c:pt idx="310">
                  <c:v>32191</c:v>
                </c:pt>
                <c:pt idx="311">
                  <c:v>32295</c:v>
                </c:pt>
                <c:pt idx="312">
                  <c:v>32400</c:v>
                </c:pt>
                <c:pt idx="313">
                  <c:v>32503</c:v>
                </c:pt>
                <c:pt idx="314">
                  <c:v>32607</c:v>
                </c:pt>
                <c:pt idx="315">
                  <c:v>32712</c:v>
                </c:pt>
                <c:pt idx="316">
                  <c:v>32815</c:v>
                </c:pt>
                <c:pt idx="317">
                  <c:v>32919</c:v>
                </c:pt>
                <c:pt idx="318">
                  <c:v>33024</c:v>
                </c:pt>
                <c:pt idx="319">
                  <c:v>33128</c:v>
                </c:pt>
                <c:pt idx="320">
                  <c:v>33232</c:v>
                </c:pt>
                <c:pt idx="321">
                  <c:v>33336</c:v>
                </c:pt>
                <c:pt idx="322">
                  <c:v>33440</c:v>
                </c:pt>
                <c:pt idx="323">
                  <c:v>33544</c:v>
                </c:pt>
                <c:pt idx="324">
                  <c:v>33648</c:v>
                </c:pt>
                <c:pt idx="325">
                  <c:v>33751</c:v>
                </c:pt>
                <c:pt idx="326">
                  <c:v>33854</c:v>
                </c:pt>
                <c:pt idx="327">
                  <c:v>33958</c:v>
                </c:pt>
                <c:pt idx="328">
                  <c:v>34062</c:v>
                </c:pt>
                <c:pt idx="329">
                  <c:v>34165</c:v>
                </c:pt>
                <c:pt idx="330">
                  <c:v>34269</c:v>
                </c:pt>
                <c:pt idx="331">
                  <c:v>34372</c:v>
                </c:pt>
                <c:pt idx="332">
                  <c:v>34475</c:v>
                </c:pt>
                <c:pt idx="333">
                  <c:v>34578</c:v>
                </c:pt>
                <c:pt idx="334">
                  <c:v>34682</c:v>
                </c:pt>
                <c:pt idx="335">
                  <c:v>34785</c:v>
                </c:pt>
                <c:pt idx="336">
                  <c:v>34888</c:v>
                </c:pt>
                <c:pt idx="337">
                  <c:v>34992</c:v>
                </c:pt>
                <c:pt idx="338">
                  <c:v>35096</c:v>
                </c:pt>
                <c:pt idx="339">
                  <c:v>35200</c:v>
                </c:pt>
                <c:pt idx="340">
                  <c:v>35303</c:v>
                </c:pt>
                <c:pt idx="341">
                  <c:v>35406</c:v>
                </c:pt>
                <c:pt idx="342">
                  <c:v>35509</c:v>
                </c:pt>
                <c:pt idx="343">
                  <c:v>35612</c:v>
                </c:pt>
                <c:pt idx="344">
                  <c:v>35715</c:v>
                </c:pt>
                <c:pt idx="345">
                  <c:v>35818</c:v>
                </c:pt>
                <c:pt idx="346">
                  <c:v>35921</c:v>
                </c:pt>
                <c:pt idx="347">
                  <c:v>36025</c:v>
                </c:pt>
                <c:pt idx="348">
                  <c:v>36128</c:v>
                </c:pt>
                <c:pt idx="349">
                  <c:v>36232</c:v>
                </c:pt>
                <c:pt idx="350">
                  <c:v>36335</c:v>
                </c:pt>
                <c:pt idx="351">
                  <c:v>36439</c:v>
                </c:pt>
                <c:pt idx="352">
                  <c:v>36543</c:v>
                </c:pt>
                <c:pt idx="353">
                  <c:v>36646</c:v>
                </c:pt>
                <c:pt idx="354">
                  <c:v>36749</c:v>
                </c:pt>
                <c:pt idx="355">
                  <c:v>36852</c:v>
                </c:pt>
                <c:pt idx="356">
                  <c:v>36955</c:v>
                </c:pt>
                <c:pt idx="357">
                  <c:v>37058</c:v>
                </c:pt>
                <c:pt idx="358">
                  <c:v>37161</c:v>
                </c:pt>
                <c:pt idx="359">
                  <c:v>37265</c:v>
                </c:pt>
                <c:pt idx="360">
                  <c:v>37368</c:v>
                </c:pt>
                <c:pt idx="361">
                  <c:v>37471</c:v>
                </c:pt>
                <c:pt idx="362">
                  <c:v>37574</c:v>
                </c:pt>
                <c:pt idx="363">
                  <c:v>37677</c:v>
                </c:pt>
                <c:pt idx="364">
                  <c:v>37781</c:v>
                </c:pt>
                <c:pt idx="365">
                  <c:v>37885</c:v>
                </c:pt>
                <c:pt idx="366">
                  <c:v>37990</c:v>
                </c:pt>
                <c:pt idx="367">
                  <c:v>38094</c:v>
                </c:pt>
                <c:pt idx="368">
                  <c:v>38197</c:v>
                </c:pt>
              </c:numCache>
            </c:numRef>
          </c:xVal>
          <c:yVal>
            <c:numRef>
              <c:f>seria1!$L$2:$L$370</c:f>
              <c:numCache>
                <c:formatCode>General</c:formatCode>
                <c:ptCount val="36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4.807692307692308E-3</c:v>
                </c:pt>
                <c:pt idx="160">
                  <c:v>4.807692307692308E-3</c:v>
                </c:pt>
                <c:pt idx="161">
                  <c:v>0</c:v>
                </c:pt>
                <c:pt idx="162">
                  <c:v>4.8543689320388345E-3</c:v>
                </c:pt>
                <c:pt idx="163">
                  <c:v>4.807692307692308E-3</c:v>
                </c:pt>
                <c:pt idx="164">
                  <c:v>4.7619047619047623E-3</c:v>
                </c:pt>
                <c:pt idx="165">
                  <c:v>4.807692307692308E-3</c:v>
                </c:pt>
                <c:pt idx="166">
                  <c:v>4.8543689320388345E-3</c:v>
                </c:pt>
                <c:pt idx="167">
                  <c:v>4.8543689320388345E-3</c:v>
                </c:pt>
                <c:pt idx="168">
                  <c:v>4.830917874396135E-3</c:v>
                </c:pt>
                <c:pt idx="169">
                  <c:v>1.4492753623188406E-2</c:v>
                </c:pt>
                <c:pt idx="170">
                  <c:v>1.9417475728155338E-2</c:v>
                </c:pt>
                <c:pt idx="171">
                  <c:v>1.932367149758454E-2</c:v>
                </c:pt>
                <c:pt idx="172">
                  <c:v>2.403846153846154E-2</c:v>
                </c:pt>
                <c:pt idx="173">
                  <c:v>2.8846153846153848E-2</c:v>
                </c:pt>
                <c:pt idx="174">
                  <c:v>3.3653846153846152E-2</c:v>
                </c:pt>
                <c:pt idx="175">
                  <c:v>3.3653846153846152E-2</c:v>
                </c:pt>
                <c:pt idx="176">
                  <c:v>2.8846153846153848E-2</c:v>
                </c:pt>
                <c:pt idx="177">
                  <c:v>2.8985507246376812E-2</c:v>
                </c:pt>
                <c:pt idx="178">
                  <c:v>2.4154589371980676E-2</c:v>
                </c:pt>
                <c:pt idx="179">
                  <c:v>1.4423076923076924E-2</c:v>
                </c:pt>
                <c:pt idx="180">
                  <c:v>4.830917874396135E-3</c:v>
                </c:pt>
                <c:pt idx="181">
                  <c:v>-4.830917874396135E-3</c:v>
                </c:pt>
                <c:pt idx="182">
                  <c:v>-1.4423076923076924E-2</c:v>
                </c:pt>
                <c:pt idx="183">
                  <c:v>-1.9230769230769232E-2</c:v>
                </c:pt>
                <c:pt idx="184">
                  <c:v>-1.9230769230769232E-2</c:v>
                </c:pt>
                <c:pt idx="185">
                  <c:v>-2.403846153846154E-2</c:v>
                </c:pt>
                <c:pt idx="186">
                  <c:v>-2.8846153846153848E-2</c:v>
                </c:pt>
                <c:pt idx="187">
                  <c:v>-2.3923444976076555E-2</c:v>
                </c:pt>
                <c:pt idx="188">
                  <c:v>-2.403846153846154E-2</c:v>
                </c:pt>
                <c:pt idx="189">
                  <c:v>-2.4154589371980676E-2</c:v>
                </c:pt>
                <c:pt idx="190">
                  <c:v>-1.4423076923076924E-2</c:v>
                </c:pt>
                <c:pt idx="191">
                  <c:v>-9.6618357487922701E-3</c:v>
                </c:pt>
                <c:pt idx="192">
                  <c:v>-1.4492753623188406E-2</c:v>
                </c:pt>
                <c:pt idx="193">
                  <c:v>-1.4492753623188406E-2</c:v>
                </c:pt>
                <c:pt idx="194">
                  <c:v>-4.807692307692308E-3</c:v>
                </c:pt>
                <c:pt idx="195">
                  <c:v>1.4354066985645933E-2</c:v>
                </c:pt>
                <c:pt idx="196">
                  <c:v>2.8846153846153848E-2</c:v>
                </c:pt>
                <c:pt idx="197">
                  <c:v>3.3653846153846152E-2</c:v>
                </c:pt>
                <c:pt idx="198">
                  <c:v>3.8461538461538464E-2</c:v>
                </c:pt>
                <c:pt idx="199">
                  <c:v>4.3269230769230768E-2</c:v>
                </c:pt>
                <c:pt idx="200">
                  <c:v>3.8461538461538464E-2</c:v>
                </c:pt>
                <c:pt idx="201">
                  <c:v>2.8846153846153848E-2</c:v>
                </c:pt>
                <c:pt idx="202">
                  <c:v>2.403846153846154E-2</c:v>
                </c:pt>
                <c:pt idx="203">
                  <c:v>1.9230769230769232E-2</c:v>
                </c:pt>
                <c:pt idx="204">
                  <c:v>9.6618357487922701E-3</c:v>
                </c:pt>
                <c:pt idx="205">
                  <c:v>0</c:v>
                </c:pt>
                <c:pt idx="206">
                  <c:v>0</c:v>
                </c:pt>
                <c:pt idx="207">
                  <c:v>-4.807692307692308E-3</c:v>
                </c:pt>
                <c:pt idx="208">
                  <c:v>-1.4423076923076924E-2</c:v>
                </c:pt>
                <c:pt idx="209">
                  <c:v>-1.932367149758454E-2</c:v>
                </c:pt>
                <c:pt idx="210">
                  <c:v>-2.403846153846154E-2</c:v>
                </c:pt>
                <c:pt idx="211">
                  <c:v>-2.403846153846154E-2</c:v>
                </c:pt>
                <c:pt idx="212">
                  <c:v>-2.4154589371980676E-2</c:v>
                </c:pt>
                <c:pt idx="213">
                  <c:v>-3.3653846153846152E-2</c:v>
                </c:pt>
                <c:pt idx="214">
                  <c:v>-3.3653846153846152E-2</c:v>
                </c:pt>
                <c:pt idx="215">
                  <c:v>-2.403846153846154E-2</c:v>
                </c:pt>
                <c:pt idx="216">
                  <c:v>-1.932367149758454E-2</c:v>
                </c:pt>
                <c:pt idx="217">
                  <c:v>-1.9230769230769232E-2</c:v>
                </c:pt>
                <c:pt idx="218">
                  <c:v>-1.4354066985645933E-2</c:v>
                </c:pt>
                <c:pt idx="219">
                  <c:v>-9.6153846153846159E-3</c:v>
                </c:pt>
                <c:pt idx="220">
                  <c:v>0</c:v>
                </c:pt>
                <c:pt idx="221">
                  <c:v>1.4563106796116505E-2</c:v>
                </c:pt>
                <c:pt idx="222">
                  <c:v>2.4154589371980676E-2</c:v>
                </c:pt>
                <c:pt idx="223">
                  <c:v>3.3492822966507178E-2</c:v>
                </c:pt>
                <c:pt idx="224">
                  <c:v>3.8277511961722487E-2</c:v>
                </c:pt>
                <c:pt idx="225">
                  <c:v>3.8461538461538464E-2</c:v>
                </c:pt>
                <c:pt idx="226">
                  <c:v>3.8461538461538464E-2</c:v>
                </c:pt>
                <c:pt idx="227">
                  <c:v>3.3653846153846152E-2</c:v>
                </c:pt>
                <c:pt idx="228">
                  <c:v>2.8846153846153848E-2</c:v>
                </c:pt>
                <c:pt idx="229">
                  <c:v>1.9230769230769232E-2</c:v>
                </c:pt>
                <c:pt idx="230">
                  <c:v>4.830917874396135E-3</c:v>
                </c:pt>
                <c:pt idx="231">
                  <c:v>0</c:v>
                </c:pt>
                <c:pt idx="232">
                  <c:v>-4.807692307692308E-3</c:v>
                </c:pt>
                <c:pt idx="233">
                  <c:v>-9.5693779904306216E-3</c:v>
                </c:pt>
                <c:pt idx="234">
                  <c:v>-1.4354066985645933E-2</c:v>
                </c:pt>
                <c:pt idx="235">
                  <c:v>-2.403846153846154E-2</c:v>
                </c:pt>
                <c:pt idx="236">
                  <c:v>-2.8846153846153848E-2</c:v>
                </c:pt>
                <c:pt idx="237">
                  <c:v>-2.8846153846153848E-2</c:v>
                </c:pt>
                <c:pt idx="238">
                  <c:v>-3.3816425120772944E-2</c:v>
                </c:pt>
                <c:pt idx="239">
                  <c:v>-3.3653846153846152E-2</c:v>
                </c:pt>
                <c:pt idx="240">
                  <c:v>-2.403846153846154E-2</c:v>
                </c:pt>
                <c:pt idx="241">
                  <c:v>-1.932367149758454E-2</c:v>
                </c:pt>
                <c:pt idx="242">
                  <c:v>-1.9230769230769232E-2</c:v>
                </c:pt>
                <c:pt idx="243">
                  <c:v>-1.4492753623188406E-2</c:v>
                </c:pt>
                <c:pt idx="244">
                  <c:v>-9.7087378640776691E-3</c:v>
                </c:pt>
                <c:pt idx="245">
                  <c:v>-4.830917874396135E-3</c:v>
                </c:pt>
                <c:pt idx="246">
                  <c:v>4.807692307692308E-3</c:v>
                </c:pt>
                <c:pt idx="247">
                  <c:v>1.4423076923076924E-2</c:v>
                </c:pt>
                <c:pt idx="248">
                  <c:v>2.8846153846153848E-2</c:v>
                </c:pt>
                <c:pt idx="249">
                  <c:v>3.8461538461538464E-2</c:v>
                </c:pt>
                <c:pt idx="250">
                  <c:v>3.864734299516908E-2</c:v>
                </c:pt>
                <c:pt idx="251">
                  <c:v>3.864734299516908E-2</c:v>
                </c:pt>
                <c:pt idx="252">
                  <c:v>3.8461538461538464E-2</c:v>
                </c:pt>
                <c:pt idx="253">
                  <c:v>3.3653846153846152E-2</c:v>
                </c:pt>
                <c:pt idx="254">
                  <c:v>2.403846153846154E-2</c:v>
                </c:pt>
                <c:pt idx="255">
                  <c:v>9.6153846153846159E-3</c:v>
                </c:pt>
                <c:pt idx="256">
                  <c:v>0</c:v>
                </c:pt>
                <c:pt idx="257">
                  <c:v>0</c:v>
                </c:pt>
                <c:pt idx="258">
                  <c:v>-4.807692307692308E-3</c:v>
                </c:pt>
                <c:pt idx="259">
                  <c:v>-9.6153846153846159E-3</c:v>
                </c:pt>
                <c:pt idx="260">
                  <c:v>-1.4423076923076924E-2</c:v>
                </c:pt>
                <c:pt idx="261">
                  <c:v>-2.403846153846154E-2</c:v>
                </c:pt>
                <c:pt idx="262">
                  <c:v>-2.8846153846153848E-2</c:v>
                </c:pt>
                <c:pt idx="263">
                  <c:v>-2.8985507246376812E-2</c:v>
                </c:pt>
                <c:pt idx="264">
                  <c:v>-2.9126213592233011E-2</c:v>
                </c:pt>
                <c:pt idx="265">
                  <c:v>-2.8985507246376812E-2</c:v>
                </c:pt>
                <c:pt idx="266">
                  <c:v>-3.3653846153846152E-2</c:v>
                </c:pt>
                <c:pt idx="267">
                  <c:v>-2.8846153846153848E-2</c:v>
                </c:pt>
                <c:pt idx="268">
                  <c:v>-1.9230769230769232E-2</c:v>
                </c:pt>
                <c:pt idx="269">
                  <c:v>-1.4423076923076924E-2</c:v>
                </c:pt>
                <c:pt idx="270">
                  <c:v>-9.6153846153846159E-3</c:v>
                </c:pt>
                <c:pt idx="271">
                  <c:v>0</c:v>
                </c:pt>
                <c:pt idx="272">
                  <c:v>1.4492753623188406E-2</c:v>
                </c:pt>
                <c:pt idx="273">
                  <c:v>2.403846153846154E-2</c:v>
                </c:pt>
                <c:pt idx="274">
                  <c:v>3.3653846153846152E-2</c:v>
                </c:pt>
                <c:pt idx="275">
                  <c:v>3.8461538461538464E-2</c:v>
                </c:pt>
                <c:pt idx="276">
                  <c:v>3.8461538461538464E-2</c:v>
                </c:pt>
                <c:pt idx="277">
                  <c:v>3.864734299516908E-2</c:v>
                </c:pt>
                <c:pt idx="278">
                  <c:v>3.3816425120772944E-2</c:v>
                </c:pt>
                <c:pt idx="279">
                  <c:v>2.3923444976076555E-2</c:v>
                </c:pt>
                <c:pt idx="280">
                  <c:v>1.9138755980861243E-2</c:v>
                </c:pt>
                <c:pt idx="281">
                  <c:v>9.6618357487922701E-3</c:v>
                </c:pt>
                <c:pt idx="282">
                  <c:v>0</c:v>
                </c:pt>
                <c:pt idx="283">
                  <c:v>-4.807692307692308E-3</c:v>
                </c:pt>
                <c:pt idx="284">
                  <c:v>-9.6153846153846159E-3</c:v>
                </c:pt>
                <c:pt idx="285">
                  <c:v>-9.5693779904306216E-3</c:v>
                </c:pt>
                <c:pt idx="286">
                  <c:v>-1.9138755980861243E-2</c:v>
                </c:pt>
                <c:pt idx="287">
                  <c:v>-2.403846153846154E-2</c:v>
                </c:pt>
                <c:pt idx="288">
                  <c:v>-2.8846153846153848E-2</c:v>
                </c:pt>
                <c:pt idx="289">
                  <c:v>-3.8461538461538464E-2</c:v>
                </c:pt>
                <c:pt idx="290">
                  <c:v>-3.3653846153846152E-2</c:v>
                </c:pt>
                <c:pt idx="291">
                  <c:v>-2.8846153846153848E-2</c:v>
                </c:pt>
                <c:pt idx="292">
                  <c:v>-2.403846153846154E-2</c:v>
                </c:pt>
                <c:pt idx="293">
                  <c:v>-2.403846153846154E-2</c:v>
                </c:pt>
                <c:pt idx="294">
                  <c:v>-1.9230769230769232E-2</c:v>
                </c:pt>
                <c:pt idx="295">
                  <c:v>-9.5693779904306216E-3</c:v>
                </c:pt>
                <c:pt idx="296">
                  <c:v>0</c:v>
                </c:pt>
                <c:pt idx="297">
                  <c:v>1.4563106796116505E-2</c:v>
                </c:pt>
                <c:pt idx="298">
                  <c:v>2.4154589371980676E-2</c:v>
                </c:pt>
                <c:pt idx="299">
                  <c:v>3.3653846153846152E-2</c:v>
                </c:pt>
                <c:pt idx="300">
                  <c:v>3.864734299516908E-2</c:v>
                </c:pt>
                <c:pt idx="301">
                  <c:v>3.864734299516908E-2</c:v>
                </c:pt>
                <c:pt idx="302">
                  <c:v>3.8277511961722487E-2</c:v>
                </c:pt>
                <c:pt idx="303">
                  <c:v>3.3492822966507178E-2</c:v>
                </c:pt>
                <c:pt idx="304">
                  <c:v>2.8846153846153848E-2</c:v>
                </c:pt>
                <c:pt idx="305">
                  <c:v>1.9230769230769232E-2</c:v>
                </c:pt>
                <c:pt idx="306">
                  <c:v>4.807692307692308E-3</c:v>
                </c:pt>
                <c:pt idx="307">
                  <c:v>0</c:v>
                </c:pt>
                <c:pt idx="308">
                  <c:v>0</c:v>
                </c:pt>
                <c:pt idx="309">
                  <c:v>-4.807692307692308E-3</c:v>
                </c:pt>
                <c:pt idx="310">
                  <c:v>-9.6153846153846159E-3</c:v>
                </c:pt>
                <c:pt idx="311">
                  <c:v>-1.9138755980861243E-2</c:v>
                </c:pt>
                <c:pt idx="312">
                  <c:v>-2.403846153846154E-2</c:v>
                </c:pt>
                <c:pt idx="313">
                  <c:v>-2.4154589371980676E-2</c:v>
                </c:pt>
                <c:pt idx="314">
                  <c:v>-2.8708133971291867E-2</c:v>
                </c:pt>
                <c:pt idx="315">
                  <c:v>-2.403846153846154E-2</c:v>
                </c:pt>
                <c:pt idx="316">
                  <c:v>-2.4154589371980676E-2</c:v>
                </c:pt>
                <c:pt idx="317">
                  <c:v>-2.3923444976076555E-2</c:v>
                </c:pt>
                <c:pt idx="318">
                  <c:v>-1.4354066985645933E-2</c:v>
                </c:pt>
                <c:pt idx="319">
                  <c:v>-1.4423076923076924E-2</c:v>
                </c:pt>
                <c:pt idx="320">
                  <c:v>-1.4423076923076924E-2</c:v>
                </c:pt>
                <c:pt idx="321">
                  <c:v>-1.4423076923076924E-2</c:v>
                </c:pt>
                <c:pt idx="322">
                  <c:v>-1.4423076923076924E-2</c:v>
                </c:pt>
                <c:pt idx="323">
                  <c:v>-1.4423076923076924E-2</c:v>
                </c:pt>
                <c:pt idx="324">
                  <c:v>-1.932367149758454E-2</c:v>
                </c:pt>
                <c:pt idx="325">
                  <c:v>-9.7087378640776691E-3</c:v>
                </c:pt>
                <c:pt idx="326">
                  <c:v>-4.830917874396135E-3</c:v>
                </c:pt>
                <c:pt idx="327">
                  <c:v>-9.6153846153846159E-3</c:v>
                </c:pt>
                <c:pt idx="328">
                  <c:v>-9.6618357487922701E-3</c:v>
                </c:pt>
                <c:pt idx="329">
                  <c:v>-9.6618357487922701E-3</c:v>
                </c:pt>
                <c:pt idx="330">
                  <c:v>-9.6618357487922701E-3</c:v>
                </c:pt>
                <c:pt idx="331">
                  <c:v>-9.7087378640776691E-3</c:v>
                </c:pt>
                <c:pt idx="332">
                  <c:v>-9.7087378640776691E-3</c:v>
                </c:pt>
                <c:pt idx="333">
                  <c:v>-4.830917874396135E-3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88-4773-945E-6CD9E9E1D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4654607"/>
        <c:axId val="1738083839"/>
      </c:scatterChart>
      <c:valAx>
        <c:axId val="1554654607"/>
        <c:scaling>
          <c:orientation val="minMax"/>
          <c:min val="1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738083839"/>
        <c:crosses val="autoZero"/>
        <c:crossBetween val="midCat"/>
      </c:valAx>
      <c:valAx>
        <c:axId val="173808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546546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Deriv</a:t>
            </a:r>
            <a:r>
              <a:rPr lang="sk-SK"/>
              <a:t>á</a:t>
            </a:r>
            <a:r>
              <a:rPr lang="en-US"/>
              <a:t>cia</a:t>
            </a:r>
            <a:r>
              <a:rPr lang="en-US" baseline="0"/>
              <a:t> pod</a:t>
            </a:r>
            <a:r>
              <a:rPr lang="sk-SK" baseline="0"/>
              <a:t>ľ</a:t>
            </a:r>
            <a:r>
              <a:rPr lang="en-US" baseline="0"/>
              <a:t>a </a:t>
            </a:r>
            <a:r>
              <a:rPr lang="sk-SK" baseline="0"/>
              <a:t>2</a:t>
            </a:r>
            <a:r>
              <a:rPr lang="en-US" baseline="0"/>
              <a:t>0 hodn</a:t>
            </a:r>
            <a:r>
              <a:rPr lang="sk-SK" baseline="0"/>
              <a:t>ô</a:t>
            </a:r>
            <a:r>
              <a:rPr lang="en-US" baseline="0"/>
              <a:t>t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seria1!$A$2:$A$370</c:f>
              <c:numCache>
                <c:formatCode>General</c:formatCode>
                <c:ptCount val="369"/>
                <c:pt idx="0">
                  <c:v>101</c:v>
                </c:pt>
                <c:pt idx="1">
                  <c:v>204</c:v>
                </c:pt>
                <c:pt idx="2">
                  <c:v>307</c:v>
                </c:pt>
                <c:pt idx="3">
                  <c:v>410</c:v>
                </c:pt>
                <c:pt idx="4">
                  <c:v>513</c:v>
                </c:pt>
                <c:pt idx="5">
                  <c:v>616</c:v>
                </c:pt>
                <c:pt idx="6">
                  <c:v>719</c:v>
                </c:pt>
                <c:pt idx="7">
                  <c:v>822</c:v>
                </c:pt>
                <c:pt idx="8">
                  <c:v>925</c:v>
                </c:pt>
                <c:pt idx="9">
                  <c:v>1028</c:v>
                </c:pt>
                <c:pt idx="10">
                  <c:v>1131</c:v>
                </c:pt>
                <c:pt idx="11">
                  <c:v>1234</c:v>
                </c:pt>
                <c:pt idx="12">
                  <c:v>1337</c:v>
                </c:pt>
                <c:pt idx="13">
                  <c:v>1440</c:v>
                </c:pt>
                <c:pt idx="14">
                  <c:v>1543</c:v>
                </c:pt>
                <c:pt idx="15">
                  <c:v>1646</c:v>
                </c:pt>
                <c:pt idx="16">
                  <c:v>1750</c:v>
                </c:pt>
                <c:pt idx="17">
                  <c:v>1853</c:v>
                </c:pt>
                <c:pt idx="18">
                  <c:v>1956</c:v>
                </c:pt>
                <c:pt idx="19">
                  <c:v>2059</c:v>
                </c:pt>
                <c:pt idx="20">
                  <c:v>2162</c:v>
                </c:pt>
                <c:pt idx="21">
                  <c:v>2265</c:v>
                </c:pt>
                <c:pt idx="22">
                  <c:v>2368</c:v>
                </c:pt>
                <c:pt idx="23">
                  <c:v>2471</c:v>
                </c:pt>
                <c:pt idx="24">
                  <c:v>2574</c:v>
                </c:pt>
                <c:pt idx="25">
                  <c:v>2677</c:v>
                </c:pt>
                <c:pt idx="26">
                  <c:v>2780</c:v>
                </c:pt>
                <c:pt idx="27">
                  <c:v>2883</c:v>
                </c:pt>
                <c:pt idx="28">
                  <c:v>2987</c:v>
                </c:pt>
                <c:pt idx="29">
                  <c:v>3090</c:v>
                </c:pt>
                <c:pt idx="30">
                  <c:v>3193</c:v>
                </c:pt>
                <c:pt idx="31">
                  <c:v>3296</c:v>
                </c:pt>
                <c:pt idx="32">
                  <c:v>3399</c:v>
                </c:pt>
                <c:pt idx="33">
                  <c:v>3502</c:v>
                </c:pt>
                <c:pt idx="34">
                  <c:v>3605</c:v>
                </c:pt>
                <c:pt idx="35">
                  <c:v>3708</c:v>
                </c:pt>
                <c:pt idx="36">
                  <c:v>3811</c:v>
                </c:pt>
                <c:pt idx="37">
                  <c:v>3914</c:v>
                </c:pt>
                <c:pt idx="38">
                  <c:v>4017</c:v>
                </c:pt>
                <c:pt idx="39">
                  <c:v>4120</c:v>
                </c:pt>
                <c:pt idx="40">
                  <c:v>4224</c:v>
                </c:pt>
                <c:pt idx="41">
                  <c:v>4327</c:v>
                </c:pt>
                <c:pt idx="42">
                  <c:v>4430</c:v>
                </c:pt>
                <c:pt idx="43">
                  <c:v>4533</c:v>
                </c:pt>
                <c:pt idx="44">
                  <c:v>4636</c:v>
                </c:pt>
                <c:pt idx="45">
                  <c:v>4739</c:v>
                </c:pt>
                <c:pt idx="46">
                  <c:v>4842</c:v>
                </c:pt>
                <c:pt idx="47">
                  <c:v>4945</c:v>
                </c:pt>
                <c:pt idx="48">
                  <c:v>5048</c:v>
                </c:pt>
                <c:pt idx="49">
                  <c:v>5151</c:v>
                </c:pt>
                <c:pt idx="50">
                  <c:v>5254</c:v>
                </c:pt>
                <c:pt idx="51">
                  <c:v>5357</c:v>
                </c:pt>
                <c:pt idx="52">
                  <c:v>5460</c:v>
                </c:pt>
                <c:pt idx="53">
                  <c:v>5564</c:v>
                </c:pt>
                <c:pt idx="54">
                  <c:v>5667</c:v>
                </c:pt>
                <c:pt idx="55">
                  <c:v>5770</c:v>
                </c:pt>
                <c:pt idx="56">
                  <c:v>5873</c:v>
                </c:pt>
                <c:pt idx="57">
                  <c:v>5976</c:v>
                </c:pt>
                <c:pt idx="58">
                  <c:v>6079</c:v>
                </c:pt>
                <c:pt idx="59">
                  <c:v>6182</c:v>
                </c:pt>
                <c:pt idx="60">
                  <c:v>6285</c:v>
                </c:pt>
                <c:pt idx="61">
                  <c:v>6388</c:v>
                </c:pt>
                <c:pt idx="62">
                  <c:v>6491</c:v>
                </c:pt>
                <c:pt idx="63">
                  <c:v>6594</c:v>
                </c:pt>
                <c:pt idx="64">
                  <c:v>6697</c:v>
                </c:pt>
                <c:pt idx="65">
                  <c:v>6801</c:v>
                </c:pt>
                <c:pt idx="66">
                  <c:v>6904</c:v>
                </c:pt>
                <c:pt idx="67">
                  <c:v>7007</c:v>
                </c:pt>
                <c:pt idx="68">
                  <c:v>7110</c:v>
                </c:pt>
                <c:pt idx="69">
                  <c:v>7213</c:v>
                </c:pt>
                <c:pt idx="70">
                  <c:v>7316</c:v>
                </c:pt>
                <c:pt idx="71">
                  <c:v>7419</c:v>
                </c:pt>
                <c:pt idx="72">
                  <c:v>7522</c:v>
                </c:pt>
                <c:pt idx="73">
                  <c:v>7625</c:v>
                </c:pt>
                <c:pt idx="74">
                  <c:v>7728</c:v>
                </c:pt>
                <c:pt idx="75">
                  <c:v>7831</c:v>
                </c:pt>
                <c:pt idx="76">
                  <c:v>7934</c:v>
                </c:pt>
                <c:pt idx="77">
                  <c:v>8038</c:v>
                </c:pt>
                <c:pt idx="78">
                  <c:v>8141</c:v>
                </c:pt>
                <c:pt idx="79">
                  <c:v>8244</c:v>
                </c:pt>
                <c:pt idx="80">
                  <c:v>8347</c:v>
                </c:pt>
                <c:pt idx="81">
                  <c:v>8450</c:v>
                </c:pt>
                <c:pt idx="82">
                  <c:v>8553</c:v>
                </c:pt>
                <c:pt idx="83">
                  <c:v>8656</c:v>
                </c:pt>
                <c:pt idx="84">
                  <c:v>8759</c:v>
                </c:pt>
                <c:pt idx="85">
                  <c:v>8862</c:v>
                </c:pt>
                <c:pt idx="86">
                  <c:v>8965</c:v>
                </c:pt>
                <c:pt idx="87">
                  <c:v>9068</c:v>
                </c:pt>
                <c:pt idx="88">
                  <c:v>9171</c:v>
                </c:pt>
                <c:pt idx="89">
                  <c:v>9275</c:v>
                </c:pt>
                <c:pt idx="90">
                  <c:v>9378</c:v>
                </c:pt>
                <c:pt idx="91">
                  <c:v>9481</c:v>
                </c:pt>
                <c:pt idx="92">
                  <c:v>9584</c:v>
                </c:pt>
                <c:pt idx="93">
                  <c:v>9687</c:v>
                </c:pt>
                <c:pt idx="94">
                  <c:v>9790</c:v>
                </c:pt>
                <c:pt idx="95">
                  <c:v>9893</c:v>
                </c:pt>
                <c:pt idx="96">
                  <c:v>9996</c:v>
                </c:pt>
                <c:pt idx="97">
                  <c:v>10099</c:v>
                </c:pt>
                <c:pt idx="98">
                  <c:v>10202</c:v>
                </c:pt>
                <c:pt idx="99">
                  <c:v>10305</c:v>
                </c:pt>
                <c:pt idx="100">
                  <c:v>10408</c:v>
                </c:pt>
                <c:pt idx="101">
                  <c:v>10512</c:v>
                </c:pt>
                <c:pt idx="102">
                  <c:v>10615</c:v>
                </c:pt>
                <c:pt idx="103">
                  <c:v>10718</c:v>
                </c:pt>
                <c:pt idx="104">
                  <c:v>10821</c:v>
                </c:pt>
                <c:pt idx="105">
                  <c:v>10924</c:v>
                </c:pt>
                <c:pt idx="106">
                  <c:v>11028</c:v>
                </c:pt>
                <c:pt idx="107">
                  <c:v>11131</c:v>
                </c:pt>
                <c:pt idx="108">
                  <c:v>11234</c:v>
                </c:pt>
                <c:pt idx="109">
                  <c:v>11337</c:v>
                </c:pt>
                <c:pt idx="110">
                  <c:v>11440</c:v>
                </c:pt>
                <c:pt idx="111">
                  <c:v>11543</c:v>
                </c:pt>
                <c:pt idx="112">
                  <c:v>11646</c:v>
                </c:pt>
                <c:pt idx="113">
                  <c:v>11750</c:v>
                </c:pt>
                <c:pt idx="114">
                  <c:v>11853</c:v>
                </c:pt>
                <c:pt idx="115">
                  <c:v>11958</c:v>
                </c:pt>
                <c:pt idx="116">
                  <c:v>12061</c:v>
                </c:pt>
                <c:pt idx="117">
                  <c:v>12164</c:v>
                </c:pt>
                <c:pt idx="118">
                  <c:v>12267</c:v>
                </c:pt>
                <c:pt idx="119">
                  <c:v>12370</c:v>
                </c:pt>
                <c:pt idx="120">
                  <c:v>12473</c:v>
                </c:pt>
                <c:pt idx="121">
                  <c:v>12577</c:v>
                </c:pt>
                <c:pt idx="122">
                  <c:v>12681</c:v>
                </c:pt>
                <c:pt idx="123">
                  <c:v>12784</c:v>
                </c:pt>
                <c:pt idx="124">
                  <c:v>12887</c:v>
                </c:pt>
                <c:pt idx="125">
                  <c:v>12990</c:v>
                </c:pt>
                <c:pt idx="126">
                  <c:v>13093</c:v>
                </c:pt>
                <c:pt idx="127">
                  <c:v>13196</c:v>
                </c:pt>
                <c:pt idx="128">
                  <c:v>13300</c:v>
                </c:pt>
                <c:pt idx="129">
                  <c:v>13404</c:v>
                </c:pt>
                <c:pt idx="130">
                  <c:v>13507</c:v>
                </c:pt>
                <c:pt idx="131">
                  <c:v>13611</c:v>
                </c:pt>
                <c:pt idx="132">
                  <c:v>13714</c:v>
                </c:pt>
                <c:pt idx="133">
                  <c:v>13817</c:v>
                </c:pt>
                <c:pt idx="134">
                  <c:v>13922</c:v>
                </c:pt>
                <c:pt idx="135">
                  <c:v>14025</c:v>
                </c:pt>
                <c:pt idx="136">
                  <c:v>14128</c:v>
                </c:pt>
                <c:pt idx="137">
                  <c:v>14231</c:v>
                </c:pt>
                <c:pt idx="138">
                  <c:v>14334</c:v>
                </c:pt>
                <c:pt idx="139">
                  <c:v>14438</c:v>
                </c:pt>
                <c:pt idx="140">
                  <c:v>14541</c:v>
                </c:pt>
                <c:pt idx="141">
                  <c:v>14645</c:v>
                </c:pt>
                <c:pt idx="142">
                  <c:v>14748</c:v>
                </c:pt>
                <c:pt idx="143">
                  <c:v>14851</c:v>
                </c:pt>
                <c:pt idx="144">
                  <c:v>14954</c:v>
                </c:pt>
                <c:pt idx="145">
                  <c:v>15057</c:v>
                </c:pt>
                <c:pt idx="146">
                  <c:v>15160</c:v>
                </c:pt>
                <c:pt idx="147">
                  <c:v>15264</c:v>
                </c:pt>
                <c:pt idx="148">
                  <c:v>15368</c:v>
                </c:pt>
                <c:pt idx="149">
                  <c:v>15471</c:v>
                </c:pt>
                <c:pt idx="150">
                  <c:v>15574</c:v>
                </c:pt>
                <c:pt idx="151">
                  <c:v>15677</c:v>
                </c:pt>
                <c:pt idx="152">
                  <c:v>15780</c:v>
                </c:pt>
                <c:pt idx="153">
                  <c:v>15883</c:v>
                </c:pt>
                <c:pt idx="154">
                  <c:v>15987</c:v>
                </c:pt>
                <c:pt idx="155">
                  <c:v>16091</c:v>
                </c:pt>
                <c:pt idx="156">
                  <c:v>16194</c:v>
                </c:pt>
                <c:pt idx="157">
                  <c:v>16297</c:v>
                </c:pt>
                <c:pt idx="158">
                  <c:v>16401</c:v>
                </c:pt>
                <c:pt idx="159">
                  <c:v>16505</c:v>
                </c:pt>
                <c:pt idx="160">
                  <c:v>16609</c:v>
                </c:pt>
                <c:pt idx="161">
                  <c:v>16713</c:v>
                </c:pt>
                <c:pt idx="162">
                  <c:v>16816</c:v>
                </c:pt>
                <c:pt idx="163">
                  <c:v>16919</c:v>
                </c:pt>
                <c:pt idx="164">
                  <c:v>17024</c:v>
                </c:pt>
                <c:pt idx="165">
                  <c:v>17129</c:v>
                </c:pt>
                <c:pt idx="166">
                  <c:v>17232</c:v>
                </c:pt>
                <c:pt idx="167">
                  <c:v>17335</c:v>
                </c:pt>
                <c:pt idx="168">
                  <c:v>17438</c:v>
                </c:pt>
                <c:pt idx="169">
                  <c:v>17542</c:v>
                </c:pt>
                <c:pt idx="170">
                  <c:v>17645</c:v>
                </c:pt>
                <c:pt idx="171">
                  <c:v>17748</c:v>
                </c:pt>
                <c:pt idx="172">
                  <c:v>17852</c:v>
                </c:pt>
                <c:pt idx="173">
                  <c:v>17956</c:v>
                </c:pt>
                <c:pt idx="174">
                  <c:v>18060</c:v>
                </c:pt>
                <c:pt idx="175">
                  <c:v>18164</c:v>
                </c:pt>
                <c:pt idx="176">
                  <c:v>18268</c:v>
                </c:pt>
                <c:pt idx="177">
                  <c:v>18372</c:v>
                </c:pt>
                <c:pt idx="178">
                  <c:v>18475</c:v>
                </c:pt>
                <c:pt idx="179">
                  <c:v>18579</c:v>
                </c:pt>
                <c:pt idx="180">
                  <c:v>18683</c:v>
                </c:pt>
                <c:pt idx="181">
                  <c:v>18786</c:v>
                </c:pt>
                <c:pt idx="182">
                  <c:v>18890</c:v>
                </c:pt>
                <c:pt idx="183">
                  <c:v>18994</c:v>
                </c:pt>
                <c:pt idx="184">
                  <c:v>19098</c:v>
                </c:pt>
                <c:pt idx="185">
                  <c:v>19202</c:v>
                </c:pt>
                <c:pt idx="186">
                  <c:v>19306</c:v>
                </c:pt>
                <c:pt idx="187">
                  <c:v>19410</c:v>
                </c:pt>
                <c:pt idx="188">
                  <c:v>19515</c:v>
                </c:pt>
                <c:pt idx="189">
                  <c:v>19618</c:v>
                </c:pt>
                <c:pt idx="190">
                  <c:v>19722</c:v>
                </c:pt>
                <c:pt idx="191">
                  <c:v>19826</c:v>
                </c:pt>
                <c:pt idx="192">
                  <c:v>19929</c:v>
                </c:pt>
                <c:pt idx="193">
                  <c:v>20033</c:v>
                </c:pt>
                <c:pt idx="194">
                  <c:v>20136</c:v>
                </c:pt>
                <c:pt idx="195">
                  <c:v>20241</c:v>
                </c:pt>
                <c:pt idx="196">
                  <c:v>20345</c:v>
                </c:pt>
                <c:pt idx="197">
                  <c:v>20449</c:v>
                </c:pt>
                <c:pt idx="198">
                  <c:v>20553</c:v>
                </c:pt>
                <c:pt idx="199">
                  <c:v>20657</c:v>
                </c:pt>
                <c:pt idx="200">
                  <c:v>20761</c:v>
                </c:pt>
                <c:pt idx="201">
                  <c:v>20865</c:v>
                </c:pt>
                <c:pt idx="202">
                  <c:v>20969</c:v>
                </c:pt>
                <c:pt idx="203">
                  <c:v>21073</c:v>
                </c:pt>
                <c:pt idx="204">
                  <c:v>21177</c:v>
                </c:pt>
                <c:pt idx="205">
                  <c:v>21280</c:v>
                </c:pt>
                <c:pt idx="206">
                  <c:v>21384</c:v>
                </c:pt>
                <c:pt idx="207">
                  <c:v>21488</c:v>
                </c:pt>
                <c:pt idx="208">
                  <c:v>21592</c:v>
                </c:pt>
                <c:pt idx="209">
                  <c:v>21696</c:v>
                </c:pt>
                <c:pt idx="210">
                  <c:v>21799</c:v>
                </c:pt>
                <c:pt idx="211">
                  <c:v>21904</c:v>
                </c:pt>
                <c:pt idx="212">
                  <c:v>22007</c:v>
                </c:pt>
                <c:pt idx="213">
                  <c:v>22111</c:v>
                </c:pt>
                <c:pt idx="214">
                  <c:v>22215</c:v>
                </c:pt>
                <c:pt idx="215">
                  <c:v>22319</c:v>
                </c:pt>
                <c:pt idx="216">
                  <c:v>22423</c:v>
                </c:pt>
                <c:pt idx="217">
                  <c:v>22526</c:v>
                </c:pt>
                <c:pt idx="218">
                  <c:v>22631</c:v>
                </c:pt>
                <c:pt idx="219">
                  <c:v>22735</c:v>
                </c:pt>
                <c:pt idx="220">
                  <c:v>22839</c:v>
                </c:pt>
                <c:pt idx="221">
                  <c:v>22942</c:v>
                </c:pt>
                <c:pt idx="222">
                  <c:v>23045</c:v>
                </c:pt>
                <c:pt idx="223">
                  <c:v>23149</c:v>
                </c:pt>
                <c:pt idx="224">
                  <c:v>23254</c:v>
                </c:pt>
                <c:pt idx="225">
                  <c:v>23358</c:v>
                </c:pt>
                <c:pt idx="226">
                  <c:v>23462</c:v>
                </c:pt>
                <c:pt idx="227">
                  <c:v>23566</c:v>
                </c:pt>
                <c:pt idx="228">
                  <c:v>23670</c:v>
                </c:pt>
                <c:pt idx="229">
                  <c:v>23774</c:v>
                </c:pt>
                <c:pt idx="230">
                  <c:v>23878</c:v>
                </c:pt>
                <c:pt idx="231">
                  <c:v>23981</c:v>
                </c:pt>
                <c:pt idx="232">
                  <c:v>24085</c:v>
                </c:pt>
                <c:pt idx="233">
                  <c:v>24189</c:v>
                </c:pt>
                <c:pt idx="234">
                  <c:v>24294</c:v>
                </c:pt>
                <c:pt idx="235">
                  <c:v>24398</c:v>
                </c:pt>
                <c:pt idx="236">
                  <c:v>24502</c:v>
                </c:pt>
                <c:pt idx="237">
                  <c:v>24606</c:v>
                </c:pt>
                <c:pt idx="238">
                  <c:v>24710</c:v>
                </c:pt>
                <c:pt idx="239">
                  <c:v>24813</c:v>
                </c:pt>
                <c:pt idx="240">
                  <c:v>24918</c:v>
                </c:pt>
                <c:pt idx="241">
                  <c:v>25021</c:v>
                </c:pt>
                <c:pt idx="242">
                  <c:v>25125</c:v>
                </c:pt>
                <c:pt idx="243">
                  <c:v>25229</c:v>
                </c:pt>
                <c:pt idx="244">
                  <c:v>25332</c:v>
                </c:pt>
                <c:pt idx="245">
                  <c:v>25435</c:v>
                </c:pt>
                <c:pt idx="246">
                  <c:v>25539</c:v>
                </c:pt>
                <c:pt idx="247">
                  <c:v>25643</c:v>
                </c:pt>
                <c:pt idx="248">
                  <c:v>25747</c:v>
                </c:pt>
                <c:pt idx="249">
                  <c:v>25851</c:v>
                </c:pt>
                <c:pt idx="250">
                  <c:v>25955</c:v>
                </c:pt>
                <c:pt idx="251">
                  <c:v>26058</c:v>
                </c:pt>
                <c:pt idx="252">
                  <c:v>26162</c:v>
                </c:pt>
                <c:pt idx="253">
                  <c:v>26266</c:v>
                </c:pt>
                <c:pt idx="254">
                  <c:v>26370</c:v>
                </c:pt>
                <c:pt idx="255">
                  <c:v>26474</c:v>
                </c:pt>
                <c:pt idx="256">
                  <c:v>26578</c:v>
                </c:pt>
                <c:pt idx="257">
                  <c:v>26683</c:v>
                </c:pt>
                <c:pt idx="258">
                  <c:v>26787</c:v>
                </c:pt>
                <c:pt idx="259">
                  <c:v>26891</c:v>
                </c:pt>
                <c:pt idx="260">
                  <c:v>26995</c:v>
                </c:pt>
                <c:pt idx="261">
                  <c:v>27099</c:v>
                </c:pt>
                <c:pt idx="262">
                  <c:v>27203</c:v>
                </c:pt>
                <c:pt idx="263">
                  <c:v>27307</c:v>
                </c:pt>
                <c:pt idx="264">
                  <c:v>27410</c:v>
                </c:pt>
                <c:pt idx="265">
                  <c:v>27513</c:v>
                </c:pt>
                <c:pt idx="266">
                  <c:v>27617</c:v>
                </c:pt>
                <c:pt idx="267">
                  <c:v>27721</c:v>
                </c:pt>
                <c:pt idx="268">
                  <c:v>27825</c:v>
                </c:pt>
                <c:pt idx="269">
                  <c:v>27929</c:v>
                </c:pt>
                <c:pt idx="270">
                  <c:v>28033</c:v>
                </c:pt>
                <c:pt idx="271">
                  <c:v>28137</c:v>
                </c:pt>
                <c:pt idx="272">
                  <c:v>28240</c:v>
                </c:pt>
                <c:pt idx="273">
                  <c:v>28344</c:v>
                </c:pt>
                <c:pt idx="274">
                  <c:v>28448</c:v>
                </c:pt>
                <c:pt idx="275">
                  <c:v>28552</c:v>
                </c:pt>
                <c:pt idx="276">
                  <c:v>28656</c:v>
                </c:pt>
                <c:pt idx="277">
                  <c:v>28760</c:v>
                </c:pt>
                <c:pt idx="278">
                  <c:v>28863</c:v>
                </c:pt>
                <c:pt idx="279">
                  <c:v>28967</c:v>
                </c:pt>
                <c:pt idx="280">
                  <c:v>29072</c:v>
                </c:pt>
                <c:pt idx="281">
                  <c:v>29176</c:v>
                </c:pt>
                <c:pt idx="282">
                  <c:v>29279</c:v>
                </c:pt>
                <c:pt idx="283">
                  <c:v>29383</c:v>
                </c:pt>
                <c:pt idx="284">
                  <c:v>29487</c:v>
                </c:pt>
                <c:pt idx="285">
                  <c:v>29591</c:v>
                </c:pt>
                <c:pt idx="286">
                  <c:v>29696</c:v>
                </c:pt>
                <c:pt idx="287">
                  <c:v>29800</c:v>
                </c:pt>
                <c:pt idx="288">
                  <c:v>29904</c:v>
                </c:pt>
                <c:pt idx="289">
                  <c:v>30008</c:v>
                </c:pt>
                <c:pt idx="290">
                  <c:v>30112</c:v>
                </c:pt>
                <c:pt idx="291">
                  <c:v>30216</c:v>
                </c:pt>
                <c:pt idx="292">
                  <c:v>30320</c:v>
                </c:pt>
                <c:pt idx="293">
                  <c:v>30424</c:v>
                </c:pt>
                <c:pt idx="294">
                  <c:v>30528</c:v>
                </c:pt>
                <c:pt idx="295">
                  <c:v>30632</c:v>
                </c:pt>
                <c:pt idx="296">
                  <c:v>30737</c:v>
                </c:pt>
                <c:pt idx="297">
                  <c:v>30840</c:v>
                </c:pt>
                <c:pt idx="298">
                  <c:v>30943</c:v>
                </c:pt>
                <c:pt idx="299">
                  <c:v>31047</c:v>
                </c:pt>
                <c:pt idx="300">
                  <c:v>31151</c:v>
                </c:pt>
                <c:pt idx="301">
                  <c:v>31254</c:v>
                </c:pt>
                <c:pt idx="302">
                  <c:v>31358</c:v>
                </c:pt>
                <c:pt idx="303">
                  <c:v>31463</c:v>
                </c:pt>
                <c:pt idx="304">
                  <c:v>31567</c:v>
                </c:pt>
                <c:pt idx="305">
                  <c:v>31671</c:v>
                </c:pt>
                <c:pt idx="306">
                  <c:v>31775</c:v>
                </c:pt>
                <c:pt idx="307">
                  <c:v>31879</c:v>
                </c:pt>
                <c:pt idx="308">
                  <c:v>31983</c:v>
                </c:pt>
                <c:pt idx="309">
                  <c:v>32087</c:v>
                </c:pt>
                <c:pt idx="310">
                  <c:v>32191</c:v>
                </c:pt>
                <c:pt idx="311">
                  <c:v>32295</c:v>
                </c:pt>
                <c:pt idx="312">
                  <c:v>32400</c:v>
                </c:pt>
                <c:pt idx="313">
                  <c:v>32503</c:v>
                </c:pt>
                <c:pt idx="314">
                  <c:v>32607</c:v>
                </c:pt>
                <c:pt idx="315">
                  <c:v>32712</c:v>
                </c:pt>
                <c:pt idx="316">
                  <c:v>32815</c:v>
                </c:pt>
                <c:pt idx="317">
                  <c:v>32919</c:v>
                </c:pt>
                <c:pt idx="318">
                  <c:v>33024</c:v>
                </c:pt>
                <c:pt idx="319">
                  <c:v>33128</c:v>
                </c:pt>
                <c:pt idx="320">
                  <c:v>33232</c:v>
                </c:pt>
                <c:pt idx="321">
                  <c:v>33336</c:v>
                </c:pt>
                <c:pt idx="322">
                  <c:v>33440</c:v>
                </c:pt>
                <c:pt idx="323">
                  <c:v>33544</c:v>
                </c:pt>
                <c:pt idx="324">
                  <c:v>33648</c:v>
                </c:pt>
                <c:pt idx="325">
                  <c:v>33751</c:v>
                </c:pt>
                <c:pt idx="326">
                  <c:v>33854</c:v>
                </c:pt>
                <c:pt idx="327">
                  <c:v>33958</c:v>
                </c:pt>
                <c:pt idx="328">
                  <c:v>34062</c:v>
                </c:pt>
                <c:pt idx="329">
                  <c:v>34165</c:v>
                </c:pt>
                <c:pt idx="330">
                  <c:v>34269</c:v>
                </c:pt>
                <c:pt idx="331">
                  <c:v>34372</c:v>
                </c:pt>
                <c:pt idx="332">
                  <c:v>34475</c:v>
                </c:pt>
                <c:pt idx="333">
                  <c:v>34578</c:v>
                </c:pt>
                <c:pt idx="334">
                  <c:v>34682</c:v>
                </c:pt>
                <c:pt idx="335">
                  <c:v>34785</c:v>
                </c:pt>
                <c:pt idx="336">
                  <c:v>34888</c:v>
                </c:pt>
                <c:pt idx="337">
                  <c:v>34992</c:v>
                </c:pt>
                <c:pt idx="338">
                  <c:v>35096</c:v>
                </c:pt>
                <c:pt idx="339">
                  <c:v>35200</c:v>
                </c:pt>
                <c:pt idx="340">
                  <c:v>35303</c:v>
                </c:pt>
                <c:pt idx="341">
                  <c:v>35406</c:v>
                </c:pt>
                <c:pt idx="342">
                  <c:v>35509</c:v>
                </c:pt>
                <c:pt idx="343">
                  <c:v>35612</c:v>
                </c:pt>
                <c:pt idx="344">
                  <c:v>35715</c:v>
                </c:pt>
                <c:pt idx="345">
                  <c:v>35818</c:v>
                </c:pt>
                <c:pt idx="346">
                  <c:v>35921</c:v>
                </c:pt>
                <c:pt idx="347">
                  <c:v>36025</c:v>
                </c:pt>
                <c:pt idx="348">
                  <c:v>36128</c:v>
                </c:pt>
                <c:pt idx="349">
                  <c:v>36232</c:v>
                </c:pt>
                <c:pt idx="350">
                  <c:v>36335</c:v>
                </c:pt>
                <c:pt idx="351">
                  <c:v>36439</c:v>
                </c:pt>
                <c:pt idx="352">
                  <c:v>36543</c:v>
                </c:pt>
                <c:pt idx="353">
                  <c:v>36646</c:v>
                </c:pt>
                <c:pt idx="354">
                  <c:v>36749</c:v>
                </c:pt>
                <c:pt idx="355">
                  <c:v>36852</c:v>
                </c:pt>
                <c:pt idx="356">
                  <c:v>36955</c:v>
                </c:pt>
                <c:pt idx="357">
                  <c:v>37058</c:v>
                </c:pt>
                <c:pt idx="358">
                  <c:v>37161</c:v>
                </c:pt>
                <c:pt idx="359">
                  <c:v>37265</c:v>
                </c:pt>
                <c:pt idx="360">
                  <c:v>37368</c:v>
                </c:pt>
                <c:pt idx="361">
                  <c:v>37471</c:v>
                </c:pt>
                <c:pt idx="362">
                  <c:v>37574</c:v>
                </c:pt>
                <c:pt idx="363">
                  <c:v>37677</c:v>
                </c:pt>
                <c:pt idx="364">
                  <c:v>37781</c:v>
                </c:pt>
                <c:pt idx="365">
                  <c:v>37885</c:v>
                </c:pt>
                <c:pt idx="366">
                  <c:v>37990</c:v>
                </c:pt>
                <c:pt idx="367">
                  <c:v>38094</c:v>
                </c:pt>
                <c:pt idx="368">
                  <c:v>38197</c:v>
                </c:pt>
              </c:numCache>
            </c:numRef>
          </c:xVal>
          <c:yVal>
            <c:numRef>
              <c:f>seria1!$M$2:$M$370</c:f>
              <c:numCache>
                <c:formatCode>General</c:formatCode>
                <c:ptCount val="36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4.8355899419729207E-4</c:v>
                </c:pt>
                <c:pt idx="151">
                  <c:v>9.6711798839458415E-4</c:v>
                </c:pt>
                <c:pt idx="152">
                  <c:v>1.4506769825918763E-3</c:v>
                </c:pt>
                <c:pt idx="153">
                  <c:v>2.4177949709864605E-3</c:v>
                </c:pt>
                <c:pt idx="154">
                  <c:v>3.3816425120772949E-3</c:v>
                </c:pt>
                <c:pt idx="155">
                  <c:v>4.8262548262548262E-3</c:v>
                </c:pt>
                <c:pt idx="156">
                  <c:v>6.2741312741312737E-3</c:v>
                </c:pt>
                <c:pt idx="157">
                  <c:v>8.2085948816996625E-3</c:v>
                </c:pt>
                <c:pt idx="158">
                  <c:v>1.0144927536231883E-2</c:v>
                </c:pt>
                <c:pt idx="159">
                  <c:v>1.2554321583775953E-2</c:v>
                </c:pt>
                <c:pt idx="160">
                  <c:v>1.5451472718493481E-2</c:v>
                </c:pt>
                <c:pt idx="161">
                  <c:v>1.8831482375663931E-2</c:v>
                </c:pt>
                <c:pt idx="162">
                  <c:v>2.3166023166023165E-2</c:v>
                </c:pt>
                <c:pt idx="163">
                  <c:v>2.8461167390255667E-2</c:v>
                </c:pt>
                <c:pt idx="164">
                  <c:v>3.4732272069464547E-2</c:v>
                </c:pt>
                <c:pt idx="165">
                  <c:v>4.2450554751567775E-2</c:v>
                </c:pt>
                <c:pt idx="166">
                  <c:v>5.1108968177434912E-2</c:v>
                </c:pt>
                <c:pt idx="167">
                  <c:v>6.0722891566265064E-2</c:v>
                </c:pt>
                <c:pt idx="168">
                  <c:v>7.1359691417550622E-2</c:v>
                </c:pt>
                <c:pt idx="169">
                  <c:v>8.2449373191899711E-2</c:v>
                </c:pt>
                <c:pt idx="170">
                  <c:v>9.2574734811957576E-2</c:v>
                </c:pt>
                <c:pt idx="171">
                  <c:v>0.10130246020260492</c:v>
                </c:pt>
                <c:pt idx="172">
                  <c:v>0.10752169720347156</c:v>
                </c:pt>
                <c:pt idx="173">
                  <c:v>0.11036144578313253</c:v>
                </c:pt>
                <c:pt idx="174">
                  <c:v>0.10993249758919961</c:v>
                </c:pt>
                <c:pt idx="175">
                  <c:v>0.10516160154365653</c:v>
                </c:pt>
                <c:pt idx="176">
                  <c:v>9.5949855351976851E-2</c:v>
                </c:pt>
                <c:pt idx="177">
                  <c:v>8.2409638554216874E-2</c:v>
                </c:pt>
                <c:pt idx="178">
                  <c:v>6.5479056331246996E-2</c:v>
                </c:pt>
                <c:pt idx="179">
                  <c:v>4.4797687861271675E-2</c:v>
                </c:pt>
                <c:pt idx="180">
                  <c:v>2.2147327876745306E-2</c:v>
                </c:pt>
                <c:pt idx="181">
                  <c:v>-4.8123195380173246E-4</c:v>
                </c:pt>
                <c:pt idx="182">
                  <c:v>-2.2147327876745306E-2</c:v>
                </c:pt>
                <c:pt idx="183">
                  <c:v>-4.236880115551276E-2</c:v>
                </c:pt>
                <c:pt idx="184">
                  <c:v>-5.9730250481695571E-2</c:v>
                </c:pt>
                <c:pt idx="185">
                  <c:v>-7.3663938372652865E-2</c:v>
                </c:pt>
                <c:pt idx="186">
                  <c:v>-8.1848820414058734E-2</c:v>
                </c:pt>
                <c:pt idx="187">
                  <c:v>-8.425613866153106E-2</c:v>
                </c:pt>
                <c:pt idx="188">
                  <c:v>-8.0846968238691044E-2</c:v>
                </c:pt>
                <c:pt idx="189">
                  <c:v>-7.1703561116458134E-2</c:v>
                </c:pt>
                <c:pt idx="190">
                  <c:v>-5.6785370548604427E-2</c:v>
                </c:pt>
                <c:pt idx="191">
                  <c:v>-3.8480038480038482E-2</c:v>
                </c:pt>
                <c:pt idx="192">
                  <c:v>-1.7797017797017797E-2</c:v>
                </c:pt>
                <c:pt idx="193">
                  <c:v>4.8100048100048103E-3</c:v>
                </c:pt>
                <c:pt idx="194">
                  <c:v>2.886002886002886E-2</c:v>
                </c:pt>
                <c:pt idx="195">
                  <c:v>5.2454282964388838E-2</c:v>
                </c:pt>
                <c:pt idx="196">
                  <c:v>7.3628488931665056E-2</c:v>
                </c:pt>
                <c:pt idx="197">
                  <c:v>9.0471607314725699E-2</c:v>
                </c:pt>
                <c:pt idx="198">
                  <c:v>0.10207029369282619</c:v>
                </c:pt>
                <c:pt idx="199">
                  <c:v>0.10779595765158806</c:v>
                </c:pt>
                <c:pt idx="200">
                  <c:v>0.10688493018777083</c:v>
                </c:pt>
                <c:pt idx="201">
                  <c:v>9.961501443695861E-2</c:v>
                </c:pt>
                <c:pt idx="202">
                  <c:v>8.8065447545717032E-2</c:v>
                </c:pt>
                <c:pt idx="203">
                  <c:v>7.2184793070259864E-2</c:v>
                </c:pt>
                <c:pt idx="204">
                  <c:v>5.1467051467051467E-2</c:v>
                </c:pt>
                <c:pt idx="205">
                  <c:v>2.791145332050048E-2</c:v>
                </c:pt>
                <c:pt idx="206">
                  <c:v>3.3686236766121268E-3</c:v>
                </c:pt>
                <c:pt idx="207">
                  <c:v>-2.0702936928261917E-2</c:v>
                </c:pt>
                <c:pt idx="208">
                  <c:v>-4.3792107795957651E-2</c:v>
                </c:pt>
                <c:pt idx="209">
                  <c:v>-6.4003849855630415E-2</c:v>
                </c:pt>
                <c:pt idx="210">
                  <c:v>-8.0846968238691044E-2</c:v>
                </c:pt>
                <c:pt idx="211">
                  <c:v>-9.244102070293693E-2</c:v>
                </c:pt>
                <c:pt idx="212">
                  <c:v>-9.9229287090558768E-2</c:v>
                </c:pt>
                <c:pt idx="213">
                  <c:v>-0.10067437379576108</c:v>
                </c:pt>
                <c:pt idx="214">
                  <c:v>-9.5811266249398175E-2</c:v>
                </c:pt>
                <c:pt idx="215">
                  <c:v>-8.4696823869104904E-2</c:v>
                </c:pt>
                <c:pt idx="216">
                  <c:v>-6.9297401347449467E-2</c:v>
                </c:pt>
                <c:pt idx="217">
                  <c:v>-5.004812319538017E-2</c:v>
                </c:pt>
                <c:pt idx="218">
                  <c:v>-2.7430221366698749E-2</c:v>
                </c:pt>
                <c:pt idx="219">
                  <c:v>-2.406159769008662E-3</c:v>
                </c:pt>
                <c:pt idx="220">
                  <c:v>2.3088023088023088E-2</c:v>
                </c:pt>
                <c:pt idx="221">
                  <c:v>4.7664901299951851E-2</c:v>
                </c:pt>
                <c:pt idx="222">
                  <c:v>6.9297401347449467E-2</c:v>
                </c:pt>
                <c:pt idx="223">
                  <c:v>8.7102983638113571E-2</c:v>
                </c:pt>
                <c:pt idx="224">
                  <c:v>9.9567099567099568E-2</c:v>
                </c:pt>
                <c:pt idx="225">
                  <c:v>0.10533910533910534</c:v>
                </c:pt>
                <c:pt idx="226">
                  <c:v>0.10437710437710437</c:v>
                </c:pt>
                <c:pt idx="227">
                  <c:v>9.7115384615384617E-2</c:v>
                </c:pt>
                <c:pt idx="228">
                  <c:v>8.4175084175084181E-2</c:v>
                </c:pt>
                <c:pt idx="229">
                  <c:v>6.5447545717035607E-2</c:v>
                </c:pt>
                <c:pt idx="230">
                  <c:v>4.280904280904281E-2</c:v>
                </c:pt>
                <c:pt idx="231">
                  <c:v>1.8278018278018279E-2</c:v>
                </c:pt>
                <c:pt idx="232">
                  <c:v>-6.7307692307692311E-3</c:v>
                </c:pt>
                <c:pt idx="233">
                  <c:v>-3.125E-2</c:v>
                </c:pt>
                <c:pt idx="234">
                  <c:v>-5.389797882579403E-2</c:v>
                </c:pt>
                <c:pt idx="235">
                  <c:v>-7.3663938372652865E-2</c:v>
                </c:pt>
                <c:pt idx="236">
                  <c:v>-8.9070775156475684E-2</c:v>
                </c:pt>
                <c:pt idx="237">
                  <c:v>-9.9181511795859406E-2</c:v>
                </c:pt>
                <c:pt idx="238">
                  <c:v>-0.10351468464130958</c:v>
                </c:pt>
                <c:pt idx="239">
                  <c:v>-0.10110736639383726</c:v>
                </c:pt>
                <c:pt idx="240">
                  <c:v>-9.195955705344247E-2</c:v>
                </c:pt>
                <c:pt idx="241">
                  <c:v>-7.799711121810303E-2</c:v>
                </c:pt>
                <c:pt idx="242">
                  <c:v>-6.0182956186807898E-2</c:v>
                </c:pt>
                <c:pt idx="243">
                  <c:v>-3.8517091959557055E-2</c:v>
                </c:pt>
                <c:pt idx="244">
                  <c:v>-1.4450867052023121E-2</c:v>
                </c:pt>
                <c:pt idx="245">
                  <c:v>1.1078998073217727E-2</c:v>
                </c:pt>
                <c:pt idx="246">
                  <c:v>3.6127167630057806E-2</c:v>
                </c:pt>
                <c:pt idx="247">
                  <c:v>5.9220028887818972E-2</c:v>
                </c:pt>
                <c:pt idx="248">
                  <c:v>7.9441502166586422E-2</c:v>
                </c:pt>
                <c:pt idx="249">
                  <c:v>9.4802694898941289E-2</c:v>
                </c:pt>
                <c:pt idx="250">
                  <c:v>0.10399614829080404</c:v>
                </c:pt>
                <c:pt idx="251">
                  <c:v>0.1068334937439846</c:v>
                </c:pt>
                <c:pt idx="252">
                  <c:v>0.10346487006737247</c:v>
                </c:pt>
                <c:pt idx="253">
                  <c:v>9.3840230991337828E-2</c:v>
                </c:pt>
                <c:pt idx="254">
                  <c:v>7.8440808469682391E-2</c:v>
                </c:pt>
                <c:pt idx="255">
                  <c:v>5.8710298363811357E-2</c:v>
                </c:pt>
                <c:pt idx="256">
                  <c:v>3.6092396535129932E-2</c:v>
                </c:pt>
                <c:pt idx="257">
                  <c:v>1.1549566891241578E-2</c:v>
                </c:pt>
                <c:pt idx="258">
                  <c:v>-1.3474494706448507E-2</c:v>
                </c:pt>
                <c:pt idx="259">
                  <c:v>-3.8017324350336862E-2</c:v>
                </c:pt>
                <c:pt idx="260">
                  <c:v>-6.0153994225216556E-2</c:v>
                </c:pt>
                <c:pt idx="261">
                  <c:v>-7.9365079365079361E-2</c:v>
                </c:pt>
                <c:pt idx="262">
                  <c:v>-9.3840230991337828E-2</c:v>
                </c:pt>
                <c:pt idx="263">
                  <c:v>-0.10250240615976901</c:v>
                </c:pt>
                <c:pt idx="264">
                  <c:v>-0.10490856592877768</c:v>
                </c:pt>
                <c:pt idx="265">
                  <c:v>-0.10105871029836382</c:v>
                </c:pt>
                <c:pt idx="266">
                  <c:v>-9.1434071222329161E-2</c:v>
                </c:pt>
                <c:pt idx="267">
                  <c:v>-7.6552720269619637E-2</c:v>
                </c:pt>
                <c:pt idx="268">
                  <c:v>-5.6840077071290941E-2</c:v>
                </c:pt>
                <c:pt idx="269">
                  <c:v>-3.3718689788053952E-2</c:v>
                </c:pt>
                <c:pt idx="270">
                  <c:v>-8.6663456909003376E-3</c:v>
                </c:pt>
                <c:pt idx="271">
                  <c:v>1.7814155031295138E-2</c:v>
                </c:pt>
                <c:pt idx="272">
                  <c:v>4.3352601156069363E-2</c:v>
                </c:pt>
                <c:pt idx="273">
                  <c:v>6.5992292870905592E-2</c:v>
                </c:pt>
                <c:pt idx="274">
                  <c:v>8.425613866153106E-2</c:v>
                </c:pt>
                <c:pt idx="275">
                  <c:v>9.7208854667949957E-2</c:v>
                </c:pt>
                <c:pt idx="276">
                  <c:v>0.10437710437710437</c:v>
                </c:pt>
                <c:pt idx="277">
                  <c:v>0.10485810485810486</c:v>
                </c:pt>
                <c:pt idx="278">
                  <c:v>9.8605098605098598E-2</c:v>
                </c:pt>
                <c:pt idx="279">
                  <c:v>8.6099086099086106E-2</c:v>
                </c:pt>
                <c:pt idx="280">
                  <c:v>6.8302068302068308E-2</c:v>
                </c:pt>
                <c:pt idx="281">
                  <c:v>4.6657046657046654E-2</c:v>
                </c:pt>
                <c:pt idx="282">
                  <c:v>2.2115384615384617E-2</c:v>
                </c:pt>
                <c:pt idx="283">
                  <c:v>-2.8846153846153848E-3</c:v>
                </c:pt>
                <c:pt idx="284">
                  <c:v>-2.7884615384615386E-2</c:v>
                </c:pt>
                <c:pt idx="285">
                  <c:v>-5.0961538461538461E-2</c:v>
                </c:pt>
                <c:pt idx="286">
                  <c:v>-7.1600192215281119E-2</c:v>
                </c:pt>
                <c:pt idx="287">
                  <c:v>-8.7980769230769237E-2</c:v>
                </c:pt>
                <c:pt idx="288">
                  <c:v>-9.9038461538461534E-2</c:v>
                </c:pt>
                <c:pt idx="289">
                  <c:v>-0.10384615384615385</c:v>
                </c:pt>
                <c:pt idx="290">
                  <c:v>-0.10149110149110149</c:v>
                </c:pt>
                <c:pt idx="291">
                  <c:v>-9.2877767083734367E-2</c:v>
                </c:pt>
                <c:pt idx="292">
                  <c:v>-7.8403078403078405E-2</c:v>
                </c:pt>
                <c:pt idx="293">
                  <c:v>-5.9615384615384619E-2</c:v>
                </c:pt>
                <c:pt idx="294">
                  <c:v>-3.701923076923077E-2</c:v>
                </c:pt>
                <c:pt idx="295">
                  <c:v>-1.1538461538461539E-2</c:v>
                </c:pt>
                <c:pt idx="296">
                  <c:v>1.4911014911014911E-2</c:v>
                </c:pt>
                <c:pt idx="297">
                  <c:v>4.0885040885040885E-2</c:v>
                </c:pt>
                <c:pt idx="298">
                  <c:v>6.3973063973063973E-2</c:v>
                </c:pt>
                <c:pt idx="299">
                  <c:v>8.3694083694083696E-2</c:v>
                </c:pt>
                <c:pt idx="300">
                  <c:v>9.7643097643097643E-2</c:v>
                </c:pt>
                <c:pt idx="301">
                  <c:v>0.10533910533910534</c:v>
                </c:pt>
                <c:pt idx="302">
                  <c:v>0.10625</c:v>
                </c:pt>
                <c:pt idx="303">
                  <c:v>0.10101010101010101</c:v>
                </c:pt>
                <c:pt idx="304">
                  <c:v>8.9947089947089942E-2</c:v>
                </c:pt>
                <c:pt idx="305">
                  <c:v>7.3076923076923081E-2</c:v>
                </c:pt>
                <c:pt idx="306">
                  <c:v>5.2935514918190568E-2</c:v>
                </c:pt>
                <c:pt idx="307">
                  <c:v>3.0303030303030304E-2</c:v>
                </c:pt>
                <c:pt idx="308">
                  <c:v>7.2080730418068234E-3</c:v>
                </c:pt>
                <c:pt idx="309">
                  <c:v>-1.5377222489187891E-2</c:v>
                </c:pt>
                <c:pt idx="310">
                  <c:v>-3.700144161460836E-2</c:v>
                </c:pt>
                <c:pt idx="311">
                  <c:v>-5.6195965417867436E-2</c:v>
                </c:pt>
                <c:pt idx="312">
                  <c:v>-7.2526416906820365E-2</c:v>
                </c:pt>
                <c:pt idx="313">
                  <c:v>-8.5055261893320522E-2</c:v>
                </c:pt>
                <c:pt idx="314">
                  <c:v>-9.4185487746275831E-2</c:v>
                </c:pt>
                <c:pt idx="315">
                  <c:v>-0.1</c:v>
                </c:pt>
                <c:pt idx="316">
                  <c:v>-0.10197210197210198</c:v>
                </c:pt>
                <c:pt idx="317">
                  <c:v>-0.10149110149110149</c:v>
                </c:pt>
                <c:pt idx="318">
                  <c:v>-9.9086099086099083E-2</c:v>
                </c:pt>
                <c:pt idx="319">
                  <c:v>-9.5765158806544751E-2</c:v>
                </c:pt>
                <c:pt idx="320">
                  <c:v>-9.1434071222329161E-2</c:v>
                </c:pt>
                <c:pt idx="321">
                  <c:v>-8.6663456909003372E-2</c:v>
                </c:pt>
                <c:pt idx="322">
                  <c:v>-8.144578313253012E-2</c:v>
                </c:pt>
                <c:pt idx="323">
                  <c:v>-7.6626506024096389E-2</c:v>
                </c:pt>
                <c:pt idx="324">
                  <c:v>-7.132530120481928E-2</c:v>
                </c:pt>
                <c:pt idx="325">
                  <c:v>-6.5605402797877466E-2</c:v>
                </c:pt>
                <c:pt idx="326">
                  <c:v>-6.02990834539315E-2</c:v>
                </c:pt>
                <c:pt idx="327">
                  <c:v>-5.5475156777616982E-2</c:v>
                </c:pt>
                <c:pt idx="328">
                  <c:v>-5.115830115830116E-2</c:v>
                </c:pt>
                <c:pt idx="329">
                  <c:v>-4.6814671814671811E-2</c:v>
                </c:pt>
                <c:pt idx="330">
                  <c:v>-4.2008691453404155E-2</c:v>
                </c:pt>
                <c:pt idx="331">
                  <c:v>-3.7198067632850239E-2</c:v>
                </c:pt>
                <c:pt idx="332">
                  <c:v>-3.1899468342194294E-2</c:v>
                </c:pt>
                <c:pt idx="333">
                  <c:v>-2.6595744680851064E-2</c:v>
                </c:pt>
                <c:pt idx="334">
                  <c:v>-2.1286889211417512E-2</c:v>
                </c:pt>
                <c:pt idx="335">
                  <c:v>-1.6932752781809387E-2</c:v>
                </c:pt>
                <c:pt idx="336">
                  <c:v>-1.3546202225447508E-2</c:v>
                </c:pt>
                <c:pt idx="337">
                  <c:v>-1.0159651669085631E-2</c:v>
                </c:pt>
                <c:pt idx="338">
                  <c:v>-7.2604065827686351E-3</c:v>
                </c:pt>
                <c:pt idx="339">
                  <c:v>-4.8379293662312532E-3</c:v>
                </c:pt>
                <c:pt idx="340">
                  <c:v>-2.9041626331074541E-3</c:v>
                </c:pt>
                <c:pt idx="341">
                  <c:v>-1.4513788098693759E-3</c:v>
                </c:pt>
                <c:pt idx="342">
                  <c:v>-4.8355899419729207E-4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DA-49D0-8904-BCCD3904B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1985487"/>
        <c:axId val="1738034335"/>
      </c:scatterChart>
      <c:valAx>
        <c:axId val="1521985487"/>
        <c:scaling>
          <c:orientation val="minMax"/>
          <c:min val="1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738034335"/>
        <c:crosses val="autoZero"/>
        <c:crossBetween val="midCat"/>
      </c:valAx>
      <c:valAx>
        <c:axId val="173803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219854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Pravdepodobne poznáme fitness náramky a aj niektoré aplikácie na </a:t>
            </a:r>
            <a:r>
              <a:rPr lang="sk-SK" dirty="0" err="1"/>
              <a:t>trackovanie</a:t>
            </a:r>
            <a:r>
              <a:rPr lang="sk-SK" dirty="0"/>
              <a:t> behu, plávania, lyžovania a pod. Ale existuje veľmi málo použiteľných riešení na </a:t>
            </a:r>
            <a:r>
              <a:rPr lang="sk-SK" dirty="0" err="1"/>
              <a:t>trackovanie</a:t>
            </a:r>
            <a:r>
              <a:rPr lang="sk-SK" dirty="0"/>
              <a:t> aktivít v posilňovni.</a:t>
            </a:r>
          </a:p>
          <a:p>
            <a:r>
              <a:rPr lang="sk-SK" dirty="0"/>
              <a:t>Cieľom práce je vytvoriť systém, ktorý to umožňuje</a:t>
            </a:r>
          </a:p>
        </p:txBody>
      </p:sp>
    </p:spTree>
    <p:extLst>
      <p:ext uri="{BB962C8B-B14F-4D97-AF65-F5344CB8AC3E}">
        <p14:creationId xmlns:p14="http://schemas.microsoft.com/office/powerpoint/2010/main" val="3592693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694cd56_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5694cd56_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Používateľ má v mobile stiahnutú aplikáciu</a:t>
            </a:r>
          </a:p>
          <a:p>
            <a:r>
              <a:rPr lang="sk-SK" dirty="0"/>
              <a:t>Príde k stroju na ktorom chce cvičiť</a:t>
            </a:r>
          </a:p>
          <a:p>
            <a:r>
              <a:rPr lang="sk-SK" dirty="0" err="1"/>
              <a:t>Oskenuje</a:t>
            </a:r>
            <a:r>
              <a:rPr lang="sk-SK" dirty="0"/>
              <a:t> QR kód stroja, tým sa identifikuje</a:t>
            </a:r>
          </a:p>
          <a:p>
            <a:r>
              <a:rPr lang="sk-SK" dirty="0"/>
              <a:t>Zacvičí si</a:t>
            </a:r>
          </a:p>
          <a:p>
            <a:r>
              <a:rPr lang="sk-SK" dirty="0"/>
              <a:t>V mobile vidí dáta z cvičenia v reálnom čase, a takisto sa tieto dáta uložia v jeho denníku</a:t>
            </a:r>
          </a:p>
        </p:txBody>
      </p:sp>
    </p:spTree>
    <p:extLst>
      <p:ext uri="{BB962C8B-B14F-4D97-AF65-F5344CB8AC3E}">
        <p14:creationId xmlns:p14="http://schemas.microsoft.com/office/powerpoint/2010/main" val="4159631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038cf96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038cf96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43b3862eb_156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143b3862eb_156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613746237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613746237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Táto prezentácia má byť o výsledkoch, ale načrtol by som rýchlo fungovanie celého systému</a:t>
            </a:r>
          </a:p>
        </p:txBody>
      </p:sp>
    </p:spTree>
    <p:extLst>
      <p:ext uri="{BB962C8B-B14F-4D97-AF65-F5344CB8AC3E}">
        <p14:creationId xmlns:p14="http://schemas.microsoft.com/office/powerpoint/2010/main" val="4237314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6"/>
                </a:solidFill>
              </a:rPr>
              <a:t>“</a:t>
            </a:r>
            <a:endParaRPr sz="96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slidescarnival.com/copyright-and-legal-information" TargetMode="External"/><Relationship Id="rId4" Type="http://schemas.openxmlformats.org/officeDocument/2006/relationships/hyperlink" Target="http://www.slidescarnival.com/help-use-presentation-templat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sheets/abou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raleway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ontsquirrel.com/fonts/lato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oogledocs/status/730087240156643328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685800" y="1243854"/>
            <a:ext cx="7772400" cy="15961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Fitness systém založený na IoT</a:t>
            </a:r>
            <a:endParaRPr dirty="0"/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42F7A847-E412-4F90-BF04-E2D88476E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840052"/>
            <a:ext cx="7772400" cy="1019253"/>
          </a:xfrm>
        </p:spPr>
        <p:txBody>
          <a:bodyPr/>
          <a:lstStyle/>
          <a:p>
            <a:pPr algn="l" rtl="0"/>
            <a:r>
              <a:rPr lang="sk-SK" b="0" dirty="0">
                <a:latin typeface="Century Gothic" panose="020B0502020202020204" pitchFamily="34" charset="0"/>
              </a:rPr>
              <a:t>Bc. Viktor Pristaš</a:t>
            </a:r>
            <a:endParaRPr lang="sk-SK" sz="800" dirty="0">
              <a:latin typeface="Century Gothic" panose="020B0502020202020204" pitchFamily="34" charset="0"/>
            </a:endParaRPr>
          </a:p>
          <a:p>
            <a:pPr algn="l" rtl="0">
              <a:spcBef>
                <a:spcPts val="1200"/>
              </a:spcBef>
            </a:pPr>
            <a:r>
              <a:rPr lang="sk-SK" dirty="0">
                <a:latin typeface="Century Gothic" panose="020B0502020202020204" pitchFamily="34" charset="0"/>
              </a:rPr>
              <a:t>Vedúci práce: </a:t>
            </a:r>
            <a:r>
              <a:rPr lang="sk-SK" b="0" dirty="0">
                <a:latin typeface="Century Gothic" panose="020B0502020202020204" pitchFamily="34" charset="0"/>
              </a:rPr>
              <a:t>RNDr. František Galčík, PhD</a:t>
            </a:r>
          </a:p>
        </p:txBody>
      </p:sp>
      <p:pic>
        <p:nvPicPr>
          <p:cNvPr id="4" name="Obrázok 3" descr="Obrázok, na ktorom je text, znak, tanier&#10;&#10;Automaticky generovaný popis">
            <a:extLst>
              <a:ext uri="{FF2B5EF4-FFF2-40B4-BE49-F238E27FC236}">
                <a16:creationId xmlns:a16="http://schemas.microsoft.com/office/drawing/2014/main" id="{7171DD82-17CA-44D0-9CF6-5AC1BA447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03" y="4296333"/>
            <a:ext cx="720394" cy="621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A62AE-13BF-4F0F-ACEC-35AD77B0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82" y="324571"/>
            <a:ext cx="6462600" cy="857400"/>
          </a:xfrm>
        </p:spPr>
        <p:txBody>
          <a:bodyPr/>
          <a:lstStyle/>
          <a:p>
            <a:r>
              <a:rPr lang="sk-SK" dirty="0"/>
              <a:t>Ako neprísť o dáta?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E85DE2-5C49-4F12-8506-28BC4148D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582" y="1363710"/>
            <a:ext cx="6462600" cy="3552300"/>
          </a:xfrm>
        </p:spPr>
        <p:txBody>
          <a:bodyPr/>
          <a:lstStyle/>
          <a:p>
            <a:r>
              <a:rPr lang="sk-SK" dirty="0"/>
              <a:t>Dôležitý údaj: dynamika cviku</a:t>
            </a:r>
          </a:p>
          <a:p>
            <a:r>
              <a:rPr lang="sk-SK" dirty="0"/>
              <a:t>Možnosti výpočtu:</a:t>
            </a:r>
          </a:p>
          <a:p>
            <a:pPr lvl="1"/>
            <a:r>
              <a:rPr lang="sk-SK" dirty="0"/>
              <a:t>Lineárna regresia</a:t>
            </a:r>
            <a:br>
              <a:rPr lang="sk-SK" dirty="0"/>
            </a:br>
            <a:r>
              <a:rPr lang="sk-SK" sz="1400" dirty="0"/>
              <a:t>(na základe niekoľkých predošlých hodnôt)</a:t>
            </a:r>
            <a:endParaRPr lang="sk-SK" sz="2000" dirty="0"/>
          </a:p>
          <a:p>
            <a:pPr lvl="1"/>
            <a:r>
              <a:rPr lang="sk-SK" dirty="0"/>
              <a:t>Derivácia</a:t>
            </a:r>
            <a:br>
              <a:rPr lang="sk-SK" dirty="0"/>
            </a:br>
            <a:r>
              <a:rPr lang="sk-SK" sz="1400" dirty="0"/>
              <a:t>(na základe niekoľkých predošlých a budúcich hodnôt)</a:t>
            </a:r>
            <a:endParaRPr lang="sk-SK" dirty="0"/>
          </a:p>
          <a:p>
            <a:pPr lvl="2"/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FCA5F72-8B36-4550-B122-FCEFEB4A54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0AB2812-1325-4ADD-A5BB-7376FBFBAC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9152913"/>
              </p:ext>
            </p:extLst>
          </p:nvPr>
        </p:nvGraphicFramePr>
        <p:xfrm>
          <a:off x="5520030" y="132954"/>
          <a:ext cx="3620621" cy="246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184BE324-A519-440C-8716-0CFC642F9D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461375"/>
              </p:ext>
            </p:extLst>
          </p:nvPr>
        </p:nvGraphicFramePr>
        <p:xfrm>
          <a:off x="5399008" y="2519226"/>
          <a:ext cx="3741643" cy="218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9D5125B2-3E29-44E1-A512-849BECFC9E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223712"/>
              </p:ext>
            </p:extLst>
          </p:nvPr>
        </p:nvGraphicFramePr>
        <p:xfrm>
          <a:off x="5399008" y="2519225"/>
          <a:ext cx="3741643" cy="218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the linear regression equation">
            <a:extLst>
              <a:ext uri="{FF2B5EF4-FFF2-40B4-BE49-F238E27FC236}">
                <a16:creationId xmlns:a16="http://schemas.microsoft.com/office/drawing/2014/main" id="{49C52173-A116-4E0E-B8CC-D4DC465C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2" y="3844446"/>
            <a:ext cx="21812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7923E4A-4D81-44C2-8D4E-CEF74127B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729" y="3992083"/>
            <a:ext cx="15716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9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9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2CE4C-B692-4557-981F-07831552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Kam to celé smeruje?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72B8C8-CD99-4F6A-B2C8-5A9753B5E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Vytvorenie prototypu hardvérovej časti (zariadenia a senzory)</a:t>
            </a:r>
          </a:p>
          <a:p>
            <a:r>
              <a:rPr lang="sk-SK" dirty="0"/>
              <a:t>Definovanie komunikačných protokolov a dát ktoré sa majú odosielať</a:t>
            </a:r>
          </a:p>
          <a:p>
            <a:r>
              <a:rPr lang="sk-SK" dirty="0"/>
              <a:t>Extrahovanie informácií z údajov</a:t>
            </a:r>
          </a:p>
          <a:p>
            <a:r>
              <a:rPr lang="sk-SK" dirty="0"/>
              <a:t>Jednoduché zobrazovanie získaných informácií v reálnom čase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927297A-B1E9-449A-9AC9-F6FB1F4772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074" name="Picture 2" descr="Google Analytics Dashboard - Analyze Key Data in Single View">
            <a:extLst>
              <a:ext uri="{FF2B5EF4-FFF2-40B4-BE49-F238E27FC236}">
                <a16:creationId xmlns:a16="http://schemas.microsoft.com/office/drawing/2014/main" id="{C1F677DF-0E82-4AFF-9C22-EC56381F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31" y="3906694"/>
            <a:ext cx="1488348" cy="78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rdware - Free computer icons">
            <a:extLst>
              <a:ext uri="{FF2B5EF4-FFF2-40B4-BE49-F238E27FC236}">
                <a16:creationId xmlns:a16="http://schemas.microsoft.com/office/drawing/2014/main" id="{2712191F-3ABD-4FB9-9B06-F1488C8F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160" y="1096875"/>
            <a:ext cx="752195" cy="75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cess arrows - Free arrows icons">
            <a:extLst>
              <a:ext uri="{FF2B5EF4-FFF2-40B4-BE49-F238E27FC236}">
                <a16:creationId xmlns:a16="http://schemas.microsoft.com/office/drawing/2014/main" id="{DE790A82-0DBA-494A-B777-4F8C118B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84" y="2008227"/>
            <a:ext cx="860531" cy="86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 descr="Obrázok, na ktorom je znak, sedenie, premávka, tyč&#10;&#10;Automaticky generovaný popis">
            <a:extLst>
              <a:ext uri="{FF2B5EF4-FFF2-40B4-BE49-F238E27FC236}">
                <a16:creationId xmlns:a16="http://schemas.microsoft.com/office/drawing/2014/main" id="{01B8AE98-F834-4D00-9BE4-92A54579A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327" y="2791676"/>
            <a:ext cx="955862" cy="9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8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729518D-6477-4C92-9E6B-C0B2D9DB6A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CDC79F53-BFE1-44A2-92F2-91761C1BE0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Otázky?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78909AB-4451-419E-88F8-E5E29F8A52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224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6F0BE-2826-45CD-9424-EDC6104C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71FD2A-CD61-4873-9B2C-8F44FFA4A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96609B8-A9BE-402F-90F3-D744DCC32B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7578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893700" y="434588"/>
            <a:ext cx="7628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893700" y="1523401"/>
            <a:ext cx="3576300" cy="2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EDIT IN GOOGLE SLIDES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the button under the presentation preview that says "Use as Google Slides Theme".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 will get a copy of this document on your Google Drive and will be able to edit, add or delete slides.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 have to be signed in to your Google account.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4954050" y="1523401"/>
            <a:ext cx="3732600" cy="23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EDIT IN POWERPOINT®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Click on the button under the presentation preview that says "Download as PowerPoint template". You will get a .pptx file that you can edit in PowerPoint.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Remember to download and install the fonts used in this presentation (you’ll find the links to the font files needed in the </a:t>
            </a:r>
            <a:r>
              <a:rPr lang="en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design slide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893700" y="3900205"/>
            <a:ext cx="7793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info on how to use this template at </a:t>
            </a:r>
            <a:r>
              <a:rPr lang="en" sz="12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www.slidescarnival.com/help-use-presentation-template</a:t>
            </a:r>
            <a:endParaRPr sz="1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template is free to use under </a:t>
            </a:r>
            <a:r>
              <a:rPr lang="en" sz="12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license.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You can keep the Credits slide or mention SlidesCarnival and other resources used in a slide footer.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ctrTitle" idx="4294967295"/>
          </p:nvPr>
        </p:nvSpPr>
        <p:spPr>
          <a:xfrm>
            <a:off x="916025" y="440344"/>
            <a:ext cx="5561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2"/>
                </a:solidFill>
              </a:rPr>
              <a:t>Hello!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916025" y="1468463"/>
            <a:ext cx="5561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accent1"/>
                </a:solidFill>
              </a:rPr>
              <a:t>I am Jayden Smith</a:t>
            </a:r>
            <a:endParaRPr sz="4800" b="1">
              <a:solidFill>
                <a:schemeClr val="accent1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916025" y="2473256"/>
            <a:ext cx="5561100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I am here because I love to give presentations. 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You can find me at: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@username</a:t>
            </a:r>
            <a:endParaRPr sz="2400"/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l="23496" r="23501"/>
          <a:stretch/>
        </p:blipFill>
        <p:spPr>
          <a:xfrm>
            <a:off x="7354175" y="0"/>
            <a:ext cx="1789826" cy="506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2"/>
                </a:solidFill>
              </a:rPr>
              <a:t>1.</a:t>
            </a:r>
            <a:endParaRPr sz="720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HEADLINE</a:t>
            </a:r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with the first set of slides</a:t>
            </a: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Quotations are commonly printed as a means of inspiration and to invoke philosophical thoughts from the reader.</a:t>
            </a: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Here you have a list of items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And some text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▷"/>
            </a:pPr>
            <a:r>
              <a:rPr lang="en"/>
              <a:t>But remember not to overload your slides with content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>
            <a:off x="893700" y="2675"/>
            <a:ext cx="2483700" cy="234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ctrTitle" idx="4294967295"/>
          </p:nvPr>
        </p:nvSpPr>
        <p:spPr>
          <a:xfrm>
            <a:off x="778225" y="2383444"/>
            <a:ext cx="6623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</a:rPr>
              <a:t>Big concept</a:t>
            </a:r>
            <a:endParaRPr sz="7200">
              <a:solidFill>
                <a:schemeClr val="lt1"/>
              </a:solidFill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4294967295"/>
          </p:nvPr>
        </p:nvSpPr>
        <p:spPr>
          <a:xfrm>
            <a:off x="778225" y="3697313"/>
            <a:ext cx="662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Bring the attention of your audience over a key concept using icons or illustrations</a:t>
            </a:r>
            <a:endParaRPr sz="2400">
              <a:solidFill>
                <a:schemeClr val="lt1"/>
              </a:solidFill>
            </a:endParaRPr>
          </a:p>
        </p:txBody>
      </p:sp>
      <p:grpSp>
        <p:nvGrpSpPr>
          <p:cNvPr id="134" name="Google Shape;134;p18"/>
          <p:cNvGrpSpPr/>
          <p:nvPr/>
        </p:nvGrpSpPr>
        <p:grpSpPr>
          <a:xfrm>
            <a:off x="1276606" y="336278"/>
            <a:ext cx="1717876" cy="1676832"/>
            <a:chOff x="570875" y="4322250"/>
            <a:chExt cx="443300" cy="443325"/>
          </a:xfrm>
        </p:grpSpPr>
        <p:sp>
          <p:nvSpPr>
            <p:cNvPr id="135" name="Google Shape;135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8D168FA-7613-42ED-830E-94D62340D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Ciele práce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E66728D-E9AC-45A3-BE9A-3799DFBA7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699" y="1373588"/>
            <a:ext cx="7430029" cy="35523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b="1" dirty="0"/>
              <a:t>Preskúmať existujúce riešenia </a:t>
            </a:r>
            <a:r>
              <a:rPr lang="sk-SK" dirty="0"/>
              <a:t>fitness systémov.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Navrhnúť, implementovať a overiť </a:t>
            </a:r>
            <a:r>
              <a:rPr lang="sk-SK" b="1" dirty="0"/>
              <a:t>možnosti získavania </a:t>
            </a:r>
            <a:r>
              <a:rPr lang="sk-SK" dirty="0"/>
              <a:t>prevádzkových </a:t>
            </a:r>
            <a:r>
              <a:rPr lang="sk-SK" b="1" dirty="0"/>
              <a:t>údajov</a:t>
            </a:r>
            <a:r>
              <a:rPr lang="sk-SK" dirty="0"/>
              <a:t> z fitness zariadení </a:t>
            </a:r>
            <a:r>
              <a:rPr lang="sk-SK" b="1" dirty="0"/>
              <a:t>v reálnom čase.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Navrhnúť, implementovať a overiť </a:t>
            </a:r>
            <a:r>
              <a:rPr lang="sk-SK" dirty="0" err="1"/>
              <a:t>personalizovateľné</a:t>
            </a:r>
            <a:r>
              <a:rPr lang="sk-SK" dirty="0"/>
              <a:t> riešenie na </a:t>
            </a:r>
            <a:r>
              <a:rPr lang="sk-SK" b="1" dirty="0"/>
              <a:t>zber, spracovanie a prezentáciu fitness údajov </a:t>
            </a:r>
            <a:r>
              <a:rPr lang="sk-SK" dirty="0"/>
              <a:t>v reálnom čase z fitness zariadení zapojených v systéme.</a:t>
            </a:r>
          </a:p>
          <a:p>
            <a:pPr marL="571500" indent="-457200">
              <a:buFont typeface="+mj-lt"/>
              <a:buAutoNum type="arabicPeriod"/>
            </a:pPr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6E7E73B-439D-493F-9DA7-AC50A7E5C9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691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body" idx="1"/>
          </p:nvPr>
        </p:nvSpPr>
        <p:spPr>
          <a:xfrm>
            <a:off x="893625" y="1714500"/>
            <a:ext cx="3136800" cy="17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893700" y="72033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body" idx="2"/>
          </p:nvPr>
        </p:nvSpPr>
        <p:spPr>
          <a:xfrm>
            <a:off x="4219453" y="1714500"/>
            <a:ext cx="3136800" cy="17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893700" y="4345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893700" y="1600200"/>
            <a:ext cx="23712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2"/>
          </p:nvPr>
        </p:nvSpPr>
        <p:spPr>
          <a:xfrm>
            <a:off x="3386401" y="1600200"/>
            <a:ext cx="23712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3"/>
          </p:nvPr>
        </p:nvSpPr>
        <p:spPr>
          <a:xfrm>
            <a:off x="5879102" y="1600200"/>
            <a:ext cx="23712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893700" y="978844"/>
            <a:ext cx="3094800" cy="65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picture is worth a thousand words</a:t>
            </a:r>
            <a:endParaRPr sz="2400"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893700" y="1771650"/>
            <a:ext cx="3094800" cy="1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 complex idea can be conveyed with just a single still image, namely making it possible to absorb large amounts of data quickly.</a:t>
            </a:r>
            <a:endParaRPr sz="1800"/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3">
            <a:alphaModFix/>
          </a:blip>
          <a:srcRect l="32845"/>
          <a:stretch/>
        </p:blipFill>
        <p:spPr>
          <a:xfrm>
            <a:off x="4612500" y="0"/>
            <a:ext cx="4531499" cy="506446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0" y="3214294"/>
            <a:ext cx="7352400" cy="123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title" idx="4294967295"/>
          </p:nvPr>
        </p:nvSpPr>
        <p:spPr>
          <a:xfrm>
            <a:off x="924125" y="3385744"/>
            <a:ext cx="5796000" cy="55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big impact?</a:t>
            </a:r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4294967295"/>
          </p:nvPr>
        </p:nvSpPr>
        <p:spPr>
          <a:xfrm>
            <a:off x="924125" y="3809513"/>
            <a:ext cx="579600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Use big image.</a:t>
            </a:r>
            <a:endParaRPr sz="2400"/>
          </a:p>
        </p:txBody>
      </p:sp>
      <p:sp>
        <p:nvSpPr>
          <p:cNvPr id="172" name="Google Shape;172;p22"/>
          <p:cNvSpPr/>
          <p:nvPr/>
        </p:nvSpPr>
        <p:spPr>
          <a:xfrm>
            <a:off x="0" y="4444375"/>
            <a:ext cx="9240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/>
          <p:nvPr/>
        </p:nvSpPr>
        <p:spPr>
          <a:xfrm>
            <a:off x="924117" y="4444375"/>
            <a:ext cx="64284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893700" y="60603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diagrams to explain your ideas</a:t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 rot="-3201117">
            <a:off x="4056175" y="2429298"/>
            <a:ext cx="1193169" cy="1210239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7800" lvl="0" indent="-177800" algn="ctr" rtl="0">
              <a:spcBef>
                <a:spcPts val="0"/>
              </a:spcBef>
              <a:spcAft>
                <a:spcPts val="0"/>
              </a:spcAft>
              <a:buFont typeface="Georgia"/>
              <a:buNone/>
            </a:pPr>
            <a:endParaRPr/>
          </a:p>
        </p:txBody>
      </p:sp>
      <p:grpSp>
        <p:nvGrpSpPr>
          <p:cNvPr id="181" name="Google Shape;181;p23"/>
          <p:cNvGrpSpPr/>
          <p:nvPr/>
        </p:nvGrpSpPr>
        <p:grpSpPr>
          <a:xfrm>
            <a:off x="4296084" y="2105910"/>
            <a:ext cx="2753137" cy="2924644"/>
            <a:chOff x="4184863" y="1520198"/>
            <a:chExt cx="2958454" cy="3298347"/>
          </a:xfrm>
        </p:grpSpPr>
        <p:sp>
          <p:nvSpPr>
            <p:cNvPr id="182" name="Google Shape;182;p23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avLst/>
              <a:gdLst/>
              <a:ahLst/>
              <a:cxnLst/>
              <a:rect l="l" t="t" r="r" b="b"/>
              <a:pathLst>
                <a:path w="492" h="187" extrusionOk="0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solidFill>
              <a:srgbClr val="CFE2F3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3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avLst/>
              <a:gdLst/>
              <a:ahLst/>
              <a:cxnLst/>
              <a:rect l="l" t="t" r="r" b="b"/>
              <a:pathLst>
                <a:path w="440" h="194" extrusionOk="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3"/>
            <p:cNvSpPr txBox="1"/>
            <p:nvPr/>
          </p:nvSpPr>
          <p:spPr>
            <a:xfrm rot="-3779206">
              <a:off x="4733052" y="2863735"/>
              <a:ext cx="1577952" cy="563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1000">
                  <a:solidFill>
                    <a:schemeClr val="accent5"/>
                  </a:solidFill>
                  <a:latin typeface="Raleway"/>
                  <a:ea typeface="Raleway"/>
                  <a:cs typeface="Raleway"/>
                  <a:sym typeface="Raleway"/>
                </a:rPr>
                <a:t>Vestibulum congue </a:t>
              </a:r>
              <a:endParaRPr sz="1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85" name="Google Shape;185;p23"/>
          <p:cNvGrpSpPr/>
          <p:nvPr/>
        </p:nvGrpSpPr>
        <p:grpSpPr>
          <a:xfrm>
            <a:off x="3061056" y="694700"/>
            <a:ext cx="3065002" cy="2857759"/>
            <a:chOff x="2857731" y="-71332"/>
            <a:chExt cx="3293577" cy="3222916"/>
          </a:xfrm>
        </p:grpSpPr>
        <p:sp>
          <p:nvSpPr>
            <p:cNvPr id="186" name="Google Shape;186;p23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avLst/>
              <a:gdLst/>
              <a:ahLst/>
              <a:cxnLst/>
              <a:rect l="l" t="t" r="r" b="b"/>
              <a:pathLst>
                <a:path w="338" h="384" extrusionOk="0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9FC5E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3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avLst/>
              <a:gdLst/>
              <a:ahLst/>
              <a:cxnLst/>
              <a:rect l="l" t="t" r="r" b="b"/>
              <a:pathLst>
                <a:path w="288" h="352" extrusionOk="0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3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10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Vestibulum congue </a:t>
              </a:r>
              <a:endParaRPr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89" name="Google Shape;189;p23"/>
          <p:cNvGrpSpPr/>
          <p:nvPr/>
        </p:nvGrpSpPr>
        <p:grpSpPr>
          <a:xfrm>
            <a:off x="2225522" y="2251748"/>
            <a:ext cx="3186777" cy="2768524"/>
            <a:chOff x="1959887" y="1684671"/>
            <a:chExt cx="3424433" cy="3122279"/>
          </a:xfrm>
        </p:grpSpPr>
        <p:sp>
          <p:nvSpPr>
            <p:cNvPr id="190" name="Google Shape;190;p23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avLst/>
              <a:gdLst/>
              <a:ahLst/>
              <a:cxnLst/>
              <a:rect l="l" t="t" r="r" b="b"/>
              <a:pathLst>
                <a:path w="251" h="470" extrusionOk="0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solidFill>
              <a:srgbClr val="FCE5C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3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avLst/>
              <a:gdLst/>
              <a:ahLst/>
              <a:cxnLst/>
              <a:rect l="l" t="t" r="r" b="b"/>
              <a:pathLst>
                <a:path w="254" h="411" extrusionOk="0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3"/>
            <p:cNvSpPr txBox="1"/>
            <p:nvPr/>
          </p:nvSpPr>
          <p:spPr>
            <a:xfrm rot="3725110" flipH="1">
              <a:off x="2866277" y="2863871"/>
              <a:ext cx="1577671" cy="563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10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Vestibulum congue </a:t>
              </a:r>
              <a:endParaRPr sz="1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99" name="Google Shape;199;p24"/>
          <p:cNvGraphicFramePr/>
          <p:nvPr/>
        </p:nvGraphicFramePr>
        <p:xfrm>
          <a:off x="952500" y="1564481"/>
          <a:ext cx="7239000" cy="2004100"/>
        </p:xfrm>
        <a:graphic>
          <a:graphicData uri="http://schemas.openxmlformats.org/drawingml/2006/table">
            <a:tbl>
              <a:tblPr>
                <a:noFill/>
                <a:tableStyleId>{C008C991-CBA3-4341-BEA8-D3B19A69190F}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</a:t>
                      </a:r>
                      <a:endParaRPr sz="11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</a:t>
                      </a:r>
                      <a:endParaRPr sz="11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</a:t>
                      </a:r>
                      <a:endParaRPr sz="11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Yellow</a:t>
                      </a:r>
                      <a:endParaRPr sz="11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20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Blue</a:t>
                      </a:r>
                      <a:endParaRPr sz="11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0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Orange</a:t>
                      </a:r>
                      <a:endParaRPr sz="11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24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16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2185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0" name="Google Shape;200;p2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/>
          <p:nvPr/>
        </p:nvSpPr>
        <p:spPr>
          <a:xfrm>
            <a:off x="842325" y="1171250"/>
            <a:ext cx="7527369" cy="358587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5"/>
          <p:cNvSpPr txBox="1"/>
          <p:nvPr/>
        </p:nvSpPr>
        <p:spPr>
          <a:xfrm>
            <a:off x="893700" y="4756975"/>
            <a:ext cx="7282800" cy="3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Find more maps at </a:t>
            </a:r>
            <a:r>
              <a:rPr lang="en" sz="900" u="sng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07" name="Google Shape;207;p25"/>
          <p:cNvSpPr txBox="1">
            <a:spLocks noGrp="1"/>
          </p:cNvSpPr>
          <p:nvPr>
            <p:ph type="title" idx="4294967295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8" name="Google Shape;208;p25"/>
          <p:cNvSpPr/>
          <p:nvPr/>
        </p:nvSpPr>
        <p:spPr>
          <a:xfrm rot="8196893">
            <a:off x="3911130" y="2114153"/>
            <a:ext cx="127966" cy="127966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 rot="8196893">
            <a:off x="1401314" y="2289771"/>
            <a:ext cx="127966" cy="127966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 rot="8196893">
            <a:off x="2917646" y="3766260"/>
            <a:ext cx="127966" cy="127966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 rot="8196893">
            <a:off x="4585619" y="4010652"/>
            <a:ext cx="127966" cy="127966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 rot="8196893">
            <a:off x="6555975" y="2523696"/>
            <a:ext cx="127966" cy="127966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"/>
          <p:cNvSpPr/>
          <p:nvPr/>
        </p:nvSpPr>
        <p:spPr>
          <a:xfrm rot="8196893">
            <a:off x="7112755" y="4010663"/>
            <a:ext cx="127966" cy="127966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5"/>
          <p:cNvSpPr/>
          <p:nvPr/>
        </p:nvSpPr>
        <p:spPr>
          <a:xfrm>
            <a:off x="1943917" y="1850133"/>
            <a:ext cx="857700" cy="338100"/>
          </a:xfrm>
          <a:prstGeom prst="downArrowCallout">
            <a:avLst>
              <a:gd name="adj1" fmla="val 16192"/>
              <a:gd name="adj2" fmla="val 18214"/>
              <a:gd name="adj3" fmla="val 17015"/>
              <a:gd name="adj4" fmla="val 6497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our office</a:t>
            </a:r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ctrTitle" idx="4294967295"/>
          </p:nvPr>
        </p:nvSpPr>
        <p:spPr>
          <a:xfrm>
            <a:off x="940350" y="2160788"/>
            <a:ext cx="6444600" cy="8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89,526,124</a:t>
            </a:r>
            <a:endParaRPr sz="7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26"/>
          <p:cNvSpPr txBox="1">
            <a:spLocks noGrp="1"/>
          </p:cNvSpPr>
          <p:nvPr>
            <p:ph type="subTitle" idx="4294967295"/>
          </p:nvPr>
        </p:nvSpPr>
        <p:spPr>
          <a:xfrm>
            <a:off x="940350" y="3011512"/>
            <a:ext cx="6444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Whoa! That’s a big number, aren’t you proud?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22" name="Google Shape;222;p26"/>
          <p:cNvSpPr/>
          <p:nvPr/>
        </p:nvSpPr>
        <p:spPr>
          <a:xfrm>
            <a:off x="0" y="2008388"/>
            <a:ext cx="940500" cy="668700"/>
          </a:xfrm>
          <a:prstGeom prst="rightArrow">
            <a:avLst>
              <a:gd name="adj1" fmla="val 61815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>
            <a:spLocks noGrp="1"/>
          </p:cNvSpPr>
          <p:nvPr>
            <p:ph type="ctrTitle" idx="4294967295"/>
          </p:nvPr>
        </p:nvSpPr>
        <p:spPr>
          <a:xfrm>
            <a:off x="940500" y="533700"/>
            <a:ext cx="75177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89,526,124$</a:t>
            </a:r>
            <a:endParaRPr sz="7200" b="1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4294967295"/>
          </p:nvPr>
        </p:nvSpPr>
        <p:spPr>
          <a:xfrm>
            <a:off x="940500" y="1068410"/>
            <a:ext cx="75177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That’s a lot of money</a:t>
            </a:r>
            <a:endParaRPr sz="2000"/>
          </a:p>
        </p:txBody>
      </p:sp>
      <p:sp>
        <p:nvSpPr>
          <p:cNvPr id="230" name="Google Shape;230;p27"/>
          <p:cNvSpPr txBox="1">
            <a:spLocks noGrp="1"/>
          </p:cNvSpPr>
          <p:nvPr>
            <p:ph type="ctrTitle" idx="4294967295"/>
          </p:nvPr>
        </p:nvSpPr>
        <p:spPr>
          <a:xfrm>
            <a:off x="940500" y="3391202"/>
            <a:ext cx="75177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100%</a:t>
            </a:r>
            <a:endParaRPr sz="7200" b="1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4294967295"/>
          </p:nvPr>
        </p:nvSpPr>
        <p:spPr>
          <a:xfrm>
            <a:off x="940500" y="3925912"/>
            <a:ext cx="75177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Total success!</a:t>
            </a:r>
            <a:endParaRPr sz="2000"/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4294967295"/>
          </p:nvPr>
        </p:nvSpPr>
        <p:spPr>
          <a:xfrm>
            <a:off x="940500" y="1962451"/>
            <a:ext cx="75177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185,244</a:t>
            </a:r>
            <a:r>
              <a:rPr lang="en" sz="4800" b="1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 users</a:t>
            </a:r>
            <a:endParaRPr sz="4800"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4294967295"/>
          </p:nvPr>
        </p:nvSpPr>
        <p:spPr>
          <a:xfrm>
            <a:off x="940500" y="2497161"/>
            <a:ext cx="75177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And a lot of users</a:t>
            </a:r>
            <a:endParaRPr sz="2000"/>
          </a:p>
        </p:txBody>
      </p:sp>
      <p:sp>
        <p:nvSpPr>
          <p:cNvPr id="234" name="Google Shape;234;p27"/>
          <p:cNvSpPr/>
          <p:nvPr/>
        </p:nvSpPr>
        <p:spPr>
          <a:xfrm>
            <a:off x="0" y="447751"/>
            <a:ext cx="940500" cy="668700"/>
          </a:xfrm>
          <a:prstGeom prst="rightArrow">
            <a:avLst>
              <a:gd name="adj1" fmla="val 61815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"/>
          <p:cNvSpPr/>
          <p:nvPr/>
        </p:nvSpPr>
        <p:spPr>
          <a:xfrm>
            <a:off x="0" y="1876501"/>
            <a:ext cx="940500" cy="668700"/>
          </a:xfrm>
          <a:prstGeom prst="rightArrow">
            <a:avLst>
              <a:gd name="adj1" fmla="val 61815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7"/>
          <p:cNvSpPr/>
          <p:nvPr/>
        </p:nvSpPr>
        <p:spPr>
          <a:xfrm>
            <a:off x="0" y="3305251"/>
            <a:ext cx="940500" cy="668700"/>
          </a:xfrm>
          <a:prstGeom prst="rightArrow">
            <a:avLst>
              <a:gd name="adj1" fmla="val 61815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grpSp>
        <p:nvGrpSpPr>
          <p:cNvPr id="243" name="Google Shape;243;p28"/>
          <p:cNvGrpSpPr/>
          <p:nvPr/>
        </p:nvGrpSpPr>
        <p:grpSpPr>
          <a:xfrm>
            <a:off x="5632317" y="2002063"/>
            <a:ext cx="3305700" cy="2612288"/>
            <a:chOff x="5632317" y="1189775"/>
            <a:chExt cx="3305700" cy="3483050"/>
          </a:xfrm>
        </p:grpSpPr>
        <p:sp>
          <p:nvSpPr>
            <p:cNvPr id="244" name="Google Shape;244;p28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24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Last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5" name="Google Shape;245;p28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Lorem ipsum dolor sit amet, consectetur adipiscing elit.</a:t>
              </a:r>
              <a:endPara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6" name="Google Shape;246;p28"/>
          <p:cNvGrpSpPr/>
          <p:nvPr/>
        </p:nvGrpSpPr>
        <p:grpSpPr>
          <a:xfrm>
            <a:off x="0" y="2002224"/>
            <a:ext cx="3546900" cy="2612127"/>
            <a:chOff x="0" y="1189989"/>
            <a:chExt cx="3546900" cy="3482836"/>
          </a:xfrm>
        </p:grpSpPr>
        <p:sp>
          <p:nvSpPr>
            <p:cNvPr id="247" name="Google Shape;247;p28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24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First</a:t>
              </a:r>
              <a:endPara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48" name="Google Shape;248;p28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Lorem ipsum dolor sit amet, consectetur adipiscing elit.</a:t>
              </a:r>
              <a:endPara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9" name="Google Shape;249;p28"/>
          <p:cNvGrpSpPr/>
          <p:nvPr/>
        </p:nvGrpSpPr>
        <p:grpSpPr>
          <a:xfrm>
            <a:off x="2944204" y="2002063"/>
            <a:ext cx="3305700" cy="2612288"/>
            <a:chOff x="2944204" y="1189775"/>
            <a:chExt cx="3305700" cy="3483050"/>
          </a:xfrm>
        </p:grpSpPr>
        <p:sp>
          <p:nvSpPr>
            <p:cNvPr id="250" name="Google Shape;250;p28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24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Second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28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Lorem ipsum dolor sit amet, consectetur adipiscing elit.</a:t>
              </a:r>
              <a:endPara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2" name="Google Shape;252;p2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533BA12-50D9-4BB1-BD77-F6792E478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225" y="2762725"/>
            <a:ext cx="8163728" cy="1159800"/>
          </a:xfrm>
        </p:spPr>
        <p:txBody>
          <a:bodyPr/>
          <a:lstStyle/>
          <a:p>
            <a:r>
              <a:rPr lang="sk-SK" dirty="0" err="1"/>
              <a:t>Sports</a:t>
            </a:r>
            <a:r>
              <a:rPr lang="sk-SK" dirty="0"/>
              <a:t> </a:t>
            </a:r>
            <a:r>
              <a:rPr lang="sk-SK" dirty="0" err="1"/>
              <a:t>trackery</a:t>
            </a:r>
            <a:r>
              <a:rPr lang="sk-SK" dirty="0"/>
              <a:t> a posilňovanie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5B17755-F399-4AE0-A71E-488C5954A9F6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697413"/>
            <a:ext cx="549275" cy="312737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2" descr="Výsledok vyhľadávania obrázkov pre dopyt endomondo">
            <a:extLst>
              <a:ext uri="{FF2B5EF4-FFF2-40B4-BE49-F238E27FC236}">
                <a16:creationId xmlns:a16="http://schemas.microsoft.com/office/drawing/2014/main" id="{4595E6E8-63EB-425B-9205-E5E6A6B5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87" y="3604254"/>
            <a:ext cx="1325533" cy="13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úvisiaci obrázok">
            <a:extLst>
              <a:ext uri="{FF2B5EF4-FFF2-40B4-BE49-F238E27FC236}">
                <a16:creationId xmlns:a16="http://schemas.microsoft.com/office/drawing/2014/main" id="{5A1AAA2A-371F-491C-A2C1-C20FDE80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59" y="3604254"/>
            <a:ext cx="1325533" cy="13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úvisiaci obrázok">
            <a:extLst>
              <a:ext uri="{FF2B5EF4-FFF2-40B4-BE49-F238E27FC236}">
                <a16:creationId xmlns:a16="http://schemas.microsoft.com/office/drawing/2014/main" id="{9B8B6DE5-BBE5-4AE0-91A9-3BBD4D72D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22" y="48309"/>
            <a:ext cx="1325533" cy="13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Výsledok vyhľadávania obrázkov pre dopyt nike training club logo">
            <a:extLst>
              <a:ext uri="{FF2B5EF4-FFF2-40B4-BE49-F238E27FC236}">
                <a16:creationId xmlns:a16="http://schemas.microsoft.com/office/drawing/2014/main" id="{B1D225EF-5C15-4FAF-884A-83D58B49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80" y="3604254"/>
            <a:ext cx="1325533" cy="13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6CA40D2-544F-4A0D-A065-D70CE9DF8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92" y="3604255"/>
            <a:ext cx="1325533" cy="13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trava logo png 4 » PNG Image">
            <a:extLst>
              <a:ext uri="{FF2B5EF4-FFF2-40B4-BE49-F238E27FC236}">
                <a16:creationId xmlns:a16="http://schemas.microsoft.com/office/drawing/2014/main" id="{4FFD4312-D5BC-4AEA-B0A1-C0CA7D3E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55" y="945728"/>
            <a:ext cx="1325533" cy="132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tbit logo png 3 » PNG Image">
            <a:extLst>
              <a:ext uri="{FF2B5EF4-FFF2-40B4-BE49-F238E27FC236}">
                <a16:creationId xmlns:a16="http://schemas.microsoft.com/office/drawing/2014/main" id="{96BE0C4E-41B9-4A0D-93C1-FD556FD35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98" y="142986"/>
            <a:ext cx="1325534" cy="13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rong - Workout Tracker Gym Log – Apper på Google Play">
            <a:extLst>
              <a:ext uri="{FF2B5EF4-FFF2-40B4-BE49-F238E27FC236}">
                <a16:creationId xmlns:a16="http://schemas.microsoft.com/office/drawing/2014/main" id="{F250241F-9023-4E37-BF43-A358E963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30" y="805753"/>
            <a:ext cx="1325535" cy="13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teligentný náramok Fitbit Charge 4 Black/Black">
            <a:extLst>
              <a:ext uri="{FF2B5EF4-FFF2-40B4-BE49-F238E27FC236}">
                <a16:creationId xmlns:a16="http://schemas.microsoft.com/office/drawing/2014/main" id="{932EFD35-BB42-469D-B411-DB74665C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3" y="391606"/>
            <a:ext cx="1108245" cy="11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893700" y="1885950"/>
            <a:ext cx="24912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59" name="Google Shape;259;p29"/>
          <p:cNvSpPr txBox="1">
            <a:spLocks noGrp="1"/>
          </p:cNvSpPr>
          <p:nvPr>
            <p:ph type="body" idx="2"/>
          </p:nvPr>
        </p:nvSpPr>
        <p:spPr>
          <a:xfrm>
            <a:off x="3512560" y="1885950"/>
            <a:ext cx="24912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3"/>
          </p:nvPr>
        </p:nvSpPr>
        <p:spPr>
          <a:xfrm>
            <a:off x="6131420" y="1885950"/>
            <a:ext cx="24912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61" name="Google Shape;261;p29"/>
          <p:cNvSpPr txBox="1">
            <a:spLocks noGrp="1"/>
          </p:cNvSpPr>
          <p:nvPr>
            <p:ph type="body" idx="1"/>
          </p:nvPr>
        </p:nvSpPr>
        <p:spPr>
          <a:xfrm>
            <a:off x="893700" y="3657600"/>
            <a:ext cx="24912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62" name="Google Shape;262;p29"/>
          <p:cNvSpPr txBox="1">
            <a:spLocks noGrp="1"/>
          </p:cNvSpPr>
          <p:nvPr>
            <p:ph type="body" idx="2"/>
          </p:nvPr>
        </p:nvSpPr>
        <p:spPr>
          <a:xfrm>
            <a:off x="3512560" y="3657600"/>
            <a:ext cx="24912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63" name="Google Shape;263;p29"/>
          <p:cNvSpPr txBox="1">
            <a:spLocks noGrp="1"/>
          </p:cNvSpPr>
          <p:nvPr>
            <p:ph type="body" idx="3"/>
          </p:nvPr>
        </p:nvSpPr>
        <p:spPr>
          <a:xfrm>
            <a:off x="6131420" y="3657600"/>
            <a:ext cx="24912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64" name="Google Shape;264;p29"/>
          <p:cNvSpPr/>
          <p:nvPr/>
        </p:nvSpPr>
        <p:spPr>
          <a:xfrm>
            <a:off x="977625" y="1399575"/>
            <a:ext cx="568200" cy="51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9"/>
          <p:cNvSpPr/>
          <p:nvPr/>
        </p:nvSpPr>
        <p:spPr>
          <a:xfrm>
            <a:off x="3615300" y="1399575"/>
            <a:ext cx="568200" cy="51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9"/>
          <p:cNvSpPr/>
          <p:nvPr/>
        </p:nvSpPr>
        <p:spPr>
          <a:xfrm>
            <a:off x="6238259" y="1399575"/>
            <a:ext cx="568200" cy="51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"/>
          <p:cNvSpPr/>
          <p:nvPr/>
        </p:nvSpPr>
        <p:spPr>
          <a:xfrm>
            <a:off x="977625" y="3171225"/>
            <a:ext cx="568200" cy="51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3615300" y="3171225"/>
            <a:ext cx="568200" cy="51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6238259" y="3171225"/>
            <a:ext cx="568200" cy="51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3761627" y="1533267"/>
            <a:ext cx="275755" cy="251913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" name="Google Shape;271;p29"/>
          <p:cNvGrpSpPr/>
          <p:nvPr/>
        </p:nvGrpSpPr>
        <p:grpSpPr>
          <a:xfrm>
            <a:off x="6370548" y="1529603"/>
            <a:ext cx="294182" cy="286367"/>
            <a:chOff x="5970800" y="1619250"/>
            <a:chExt cx="428650" cy="456725"/>
          </a:xfrm>
        </p:grpSpPr>
        <p:sp>
          <p:nvSpPr>
            <p:cNvPr id="272" name="Google Shape;272;p29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29"/>
          <p:cNvGrpSpPr/>
          <p:nvPr/>
        </p:nvGrpSpPr>
        <p:grpSpPr>
          <a:xfrm>
            <a:off x="1117882" y="3302526"/>
            <a:ext cx="288315" cy="243495"/>
            <a:chOff x="5975075" y="2327500"/>
            <a:chExt cx="420100" cy="388350"/>
          </a:xfrm>
        </p:grpSpPr>
        <p:sp>
          <p:nvSpPr>
            <p:cNvPr id="278" name="Google Shape;278;p2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29"/>
          <p:cNvGrpSpPr/>
          <p:nvPr/>
        </p:nvGrpSpPr>
        <p:grpSpPr>
          <a:xfrm>
            <a:off x="3724087" y="3305590"/>
            <a:ext cx="351180" cy="237367"/>
            <a:chOff x="5255200" y="3006475"/>
            <a:chExt cx="511700" cy="378575"/>
          </a:xfrm>
        </p:grpSpPr>
        <p:sp>
          <p:nvSpPr>
            <p:cNvPr id="281" name="Google Shape;281;p29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29"/>
          <p:cNvGrpSpPr/>
          <p:nvPr/>
        </p:nvGrpSpPr>
        <p:grpSpPr>
          <a:xfrm>
            <a:off x="1109724" y="1533800"/>
            <a:ext cx="304237" cy="277965"/>
            <a:chOff x="570875" y="4322250"/>
            <a:chExt cx="443300" cy="443325"/>
          </a:xfrm>
        </p:grpSpPr>
        <p:sp>
          <p:nvSpPr>
            <p:cNvPr id="284" name="Google Shape;284;p2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29"/>
          <p:cNvGrpSpPr/>
          <p:nvPr/>
        </p:nvGrpSpPr>
        <p:grpSpPr>
          <a:xfrm>
            <a:off x="6378533" y="3296014"/>
            <a:ext cx="280765" cy="256521"/>
            <a:chOff x="6654650" y="3665275"/>
            <a:chExt cx="409100" cy="409125"/>
          </a:xfrm>
        </p:grpSpPr>
        <p:sp>
          <p:nvSpPr>
            <p:cNvPr id="289" name="Google Shape;289;p2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2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0"/>
          <p:cNvSpPr txBox="1">
            <a:spLocks noGrp="1"/>
          </p:cNvSpPr>
          <p:nvPr>
            <p:ph type="body" idx="1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copy&amp;paste graphs 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Google Sheets</a:t>
            </a:r>
            <a:endParaRPr/>
          </a:p>
        </p:txBody>
      </p:sp>
      <p:pic>
        <p:nvPicPr>
          <p:cNvPr id="297" name="Google Shape;2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5724" y="-48050"/>
            <a:ext cx="6102174" cy="50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body" idx="4294967295"/>
          </p:nvPr>
        </p:nvSpPr>
        <p:spPr>
          <a:xfrm>
            <a:off x="916025" y="632306"/>
            <a:ext cx="3643200" cy="37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Mobile project</a:t>
            </a:r>
            <a:endParaRPr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Show and explain your web, app or software projects using these gadget templates.</a:t>
            </a:r>
            <a:endParaRPr sz="2400"/>
          </a:p>
        </p:txBody>
      </p:sp>
      <p:sp>
        <p:nvSpPr>
          <p:cNvPr id="304" name="Google Shape;304;p3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grpSp>
        <p:nvGrpSpPr>
          <p:cNvPr id="305" name="Google Shape;305;p31"/>
          <p:cNvGrpSpPr/>
          <p:nvPr/>
        </p:nvGrpSpPr>
        <p:grpSpPr>
          <a:xfrm>
            <a:off x="5353200" y="373572"/>
            <a:ext cx="2119546" cy="4396359"/>
            <a:chOff x="2547150" y="238125"/>
            <a:chExt cx="2525675" cy="5238750"/>
          </a:xfrm>
        </p:grpSpPr>
        <p:sp>
          <p:nvSpPr>
            <p:cNvPr id="306" name="Google Shape;306;p31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0" name="Google Shape;310;p31"/>
          <p:cNvPicPr preferRelativeResize="0"/>
          <p:nvPr/>
        </p:nvPicPr>
        <p:blipFill rotWithShape="1">
          <a:blip r:embed="rId3">
            <a:alphaModFix/>
          </a:blip>
          <a:srcRect b="23786"/>
          <a:stretch/>
        </p:blipFill>
        <p:spPr>
          <a:xfrm>
            <a:off x="5399525" y="756087"/>
            <a:ext cx="2025525" cy="363175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 txBox="1">
            <a:spLocks noGrp="1"/>
          </p:cNvSpPr>
          <p:nvPr>
            <p:ph type="body" idx="4294967295"/>
          </p:nvPr>
        </p:nvSpPr>
        <p:spPr>
          <a:xfrm>
            <a:off x="916025" y="632306"/>
            <a:ext cx="3643200" cy="37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Tablet project</a:t>
            </a:r>
            <a:endParaRPr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Show and explain your web, app or software projects using these gadget templates.</a:t>
            </a:r>
            <a:endParaRPr sz="2400"/>
          </a:p>
        </p:txBody>
      </p:sp>
      <p:sp>
        <p:nvSpPr>
          <p:cNvPr id="316" name="Google Shape;316;p32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grpSp>
        <p:nvGrpSpPr>
          <p:cNvPr id="317" name="Google Shape;317;p32"/>
          <p:cNvGrpSpPr/>
          <p:nvPr/>
        </p:nvGrpSpPr>
        <p:grpSpPr>
          <a:xfrm>
            <a:off x="5011702" y="465959"/>
            <a:ext cx="2736410" cy="4222433"/>
            <a:chOff x="2112475" y="238125"/>
            <a:chExt cx="3395050" cy="5238750"/>
          </a:xfrm>
        </p:grpSpPr>
        <p:sp>
          <p:nvSpPr>
            <p:cNvPr id="318" name="Google Shape;318;p32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2" name="Google Shape;3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288" y="839688"/>
            <a:ext cx="2597800" cy="346372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"/>
          <p:cNvSpPr txBox="1">
            <a:spLocks noGrp="1"/>
          </p:cNvSpPr>
          <p:nvPr>
            <p:ph type="body" idx="4294967295"/>
          </p:nvPr>
        </p:nvSpPr>
        <p:spPr>
          <a:xfrm>
            <a:off x="916025" y="3667331"/>
            <a:ext cx="6460800" cy="9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Desktop project</a:t>
            </a:r>
            <a:endParaRPr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Show and explain your web, app or software projects using these gadget templates.</a:t>
            </a:r>
            <a:endParaRPr sz="2400"/>
          </a:p>
        </p:txBody>
      </p:sp>
      <p:sp>
        <p:nvSpPr>
          <p:cNvPr id="328" name="Google Shape;328;p3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grpSp>
        <p:nvGrpSpPr>
          <p:cNvPr id="329" name="Google Shape;329;p33"/>
          <p:cNvGrpSpPr/>
          <p:nvPr/>
        </p:nvGrpSpPr>
        <p:grpSpPr>
          <a:xfrm>
            <a:off x="1035024" y="691179"/>
            <a:ext cx="4542205" cy="2661224"/>
            <a:chOff x="1177450" y="241631"/>
            <a:chExt cx="6173152" cy="3616776"/>
          </a:xfrm>
        </p:grpSpPr>
        <p:sp>
          <p:nvSpPr>
            <p:cNvPr id="330" name="Google Shape;330;p33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4" name="Google Shape;334;p33"/>
          <p:cNvPicPr preferRelativeResize="0"/>
          <p:nvPr/>
        </p:nvPicPr>
        <p:blipFill rotWithShape="1">
          <a:blip r:embed="rId3">
            <a:alphaModFix/>
          </a:blip>
          <a:srcRect b="6620"/>
          <a:stretch/>
        </p:blipFill>
        <p:spPr>
          <a:xfrm>
            <a:off x="1542200" y="837900"/>
            <a:ext cx="3530550" cy="224267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>
            <a:spLocks noGrp="1"/>
          </p:cNvSpPr>
          <p:nvPr>
            <p:ph type="ctrTitle" idx="4294967295"/>
          </p:nvPr>
        </p:nvSpPr>
        <p:spPr>
          <a:xfrm>
            <a:off x="916025" y="726094"/>
            <a:ext cx="5561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2"/>
                </a:solidFill>
              </a:rPr>
              <a:t>Thanks!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340" name="Google Shape;340;p34"/>
          <p:cNvSpPr txBox="1">
            <a:spLocks noGrp="1"/>
          </p:cNvSpPr>
          <p:nvPr>
            <p:ph type="subTitle" idx="4294967295"/>
          </p:nvPr>
        </p:nvSpPr>
        <p:spPr>
          <a:xfrm>
            <a:off x="916025" y="1754213"/>
            <a:ext cx="5561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lt1"/>
                </a:solidFill>
              </a:rPr>
              <a:t>Any questions?</a:t>
            </a:r>
            <a:endParaRPr sz="4800" b="1">
              <a:solidFill>
                <a:schemeClr val="lt1"/>
              </a:solidFill>
            </a:endParaRPr>
          </a:p>
        </p:txBody>
      </p:sp>
      <p:sp>
        <p:nvSpPr>
          <p:cNvPr id="341" name="Google Shape;341;p34"/>
          <p:cNvSpPr txBox="1">
            <a:spLocks noGrp="1"/>
          </p:cNvSpPr>
          <p:nvPr>
            <p:ph type="body" idx="4294967295"/>
          </p:nvPr>
        </p:nvSpPr>
        <p:spPr>
          <a:xfrm>
            <a:off x="916025" y="2759006"/>
            <a:ext cx="5561100" cy="1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You can find me at: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@username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user@mail.me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42" name="Google Shape;342;p34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48" name="Google Shape;348;p3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▷"/>
            </a:pPr>
            <a:r>
              <a:rPr lang="en" sz="2400"/>
              <a:t>Presentation template by </a:t>
            </a:r>
            <a:r>
              <a:rPr lang="en" sz="2400" u="sng"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▷"/>
            </a:pPr>
            <a:r>
              <a:rPr lang="en" sz="2400"/>
              <a:t>Photographs by </a:t>
            </a:r>
            <a:r>
              <a:rPr lang="en" sz="2400" u="sng">
                <a:hlinkClick r:id="rId4"/>
              </a:rPr>
              <a:t>Unsplash</a:t>
            </a:r>
            <a:endParaRPr sz="2400"/>
          </a:p>
        </p:txBody>
      </p:sp>
      <p:sp>
        <p:nvSpPr>
          <p:cNvPr id="349" name="Google Shape;349;p35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355" name="Google Shape;355;p36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6462600" cy="3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This presentations uses the following typographies and colors: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Titles: </a:t>
            </a:r>
            <a:r>
              <a:rPr lang="en" sz="1400" b="1"/>
              <a:t>Raleway</a:t>
            </a:r>
            <a:endParaRPr sz="1400"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Body copy: </a:t>
            </a:r>
            <a:r>
              <a:rPr lang="en" sz="1400" b="1"/>
              <a:t>Lato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You can download the fonts on these pages: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https://www.fontsquirrel.com/fonts/raleway</a:t>
            </a:r>
            <a:endParaRPr sz="1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https://www.fontsquirrel.com/fonts/lato</a:t>
            </a:r>
            <a:endParaRPr sz="1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Dark blue </a:t>
            </a:r>
            <a:r>
              <a:rPr lang="en" sz="1400" b="1">
                <a:solidFill>
                  <a:schemeClr val="accent1"/>
                </a:solidFill>
              </a:rPr>
              <a:t>#2185c5</a:t>
            </a:r>
            <a:endParaRPr sz="1400" b="1">
              <a:solidFill>
                <a:schemeClr val="accent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Light blue</a:t>
            </a:r>
            <a:r>
              <a:rPr lang="en" sz="1400">
                <a:solidFill>
                  <a:schemeClr val="accent2"/>
                </a:solidFill>
              </a:rPr>
              <a:t> </a:t>
            </a:r>
            <a:r>
              <a:rPr lang="en" sz="1400" b="1">
                <a:solidFill>
                  <a:schemeClr val="accent2"/>
                </a:solidFill>
              </a:rPr>
              <a:t>#7ecefd</a:t>
            </a:r>
            <a:endParaRPr sz="1400" b="1">
              <a:solidFill>
                <a:schemeClr val="accent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Yellow</a:t>
            </a:r>
            <a:r>
              <a:rPr lang="en" sz="1400">
                <a:solidFill>
                  <a:schemeClr val="accent4"/>
                </a:solidFill>
              </a:rPr>
              <a:t> </a:t>
            </a:r>
            <a:r>
              <a:rPr lang="en" sz="1400" b="1">
                <a:solidFill>
                  <a:schemeClr val="accent4"/>
                </a:solidFill>
              </a:rPr>
              <a:t>#ff9715</a:t>
            </a:r>
            <a:endParaRPr sz="1400" b="1">
              <a:solidFill>
                <a:schemeClr val="accent4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Magenta</a:t>
            </a:r>
            <a:r>
              <a:rPr lang="en" sz="1400">
                <a:solidFill>
                  <a:schemeClr val="accent3"/>
                </a:solidFill>
              </a:rPr>
              <a:t> </a:t>
            </a:r>
            <a:r>
              <a:rPr lang="en" sz="1400" b="1">
                <a:solidFill>
                  <a:schemeClr val="accent3"/>
                </a:solidFill>
              </a:rPr>
              <a:t>#f20253</a:t>
            </a:r>
            <a:endParaRPr sz="1400" b="1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Dark gray </a:t>
            </a:r>
            <a:r>
              <a:rPr lang="en" sz="1400" b="1"/>
              <a:t>#677480</a:t>
            </a:r>
            <a:endParaRPr sz="1400" b="1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▷"/>
            </a:pPr>
            <a:r>
              <a:rPr lang="en" sz="1400"/>
              <a:t>Light gray</a:t>
            </a:r>
            <a:r>
              <a:rPr lang="en" sz="1400">
                <a:solidFill>
                  <a:schemeClr val="accent6"/>
                </a:solidFill>
              </a:rPr>
              <a:t> </a:t>
            </a:r>
            <a:r>
              <a:rPr lang="en" sz="1400" b="1">
                <a:solidFill>
                  <a:schemeClr val="accent6"/>
                </a:solidFill>
              </a:rPr>
              <a:t>#97abbc</a:t>
            </a:r>
            <a:endParaRPr sz="1400" b="1">
              <a:solidFill>
                <a:schemeClr val="accent6"/>
              </a:solidFill>
            </a:endParaRPr>
          </a:p>
        </p:txBody>
      </p:sp>
      <p:sp>
        <p:nvSpPr>
          <p:cNvPr id="356" name="Google Shape;356;p36"/>
          <p:cNvSpPr txBox="1"/>
          <p:nvPr/>
        </p:nvSpPr>
        <p:spPr>
          <a:xfrm>
            <a:off x="6791775" y="677900"/>
            <a:ext cx="2048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3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grpSp>
        <p:nvGrpSpPr>
          <p:cNvPr id="363" name="Google Shape;363;p37"/>
          <p:cNvGrpSpPr/>
          <p:nvPr/>
        </p:nvGrpSpPr>
        <p:grpSpPr>
          <a:xfrm>
            <a:off x="358968" y="339938"/>
            <a:ext cx="347107" cy="438984"/>
            <a:chOff x="584925" y="238125"/>
            <a:chExt cx="415200" cy="525100"/>
          </a:xfrm>
        </p:grpSpPr>
        <p:sp>
          <p:nvSpPr>
            <p:cNvPr id="364" name="Google Shape;364;p37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37"/>
          <p:cNvGrpSpPr/>
          <p:nvPr/>
        </p:nvGrpSpPr>
        <p:grpSpPr>
          <a:xfrm>
            <a:off x="910227" y="403725"/>
            <a:ext cx="371623" cy="309362"/>
            <a:chOff x="1244325" y="314425"/>
            <a:chExt cx="444525" cy="370050"/>
          </a:xfrm>
        </p:grpSpPr>
        <p:sp>
          <p:nvSpPr>
            <p:cNvPr id="371" name="Google Shape;371;p37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37"/>
          <p:cNvGrpSpPr/>
          <p:nvPr/>
        </p:nvGrpSpPr>
        <p:grpSpPr>
          <a:xfrm>
            <a:off x="1481925" y="402199"/>
            <a:ext cx="355300" cy="312413"/>
            <a:chOff x="1928175" y="312600"/>
            <a:chExt cx="425000" cy="373700"/>
          </a:xfrm>
        </p:grpSpPr>
        <p:sp>
          <p:nvSpPr>
            <p:cNvPr id="374" name="Google Shape;374;p37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7"/>
          <p:cNvSpPr/>
          <p:nvPr/>
        </p:nvSpPr>
        <p:spPr>
          <a:xfrm>
            <a:off x="2077702" y="390985"/>
            <a:ext cx="290970" cy="334860"/>
          </a:xfrm>
          <a:custGeom>
            <a:avLst/>
            <a:gdLst/>
            <a:ahLst/>
            <a:cxnLst/>
            <a:rect l="l" t="t" r="r" b="b"/>
            <a:pathLst>
              <a:path w="13922" h="16022" extrusionOk="0">
                <a:moveTo>
                  <a:pt x="13922" y="0"/>
                </a:moveTo>
                <a:lnTo>
                  <a:pt x="3249" y="3249"/>
                </a:lnTo>
                <a:lnTo>
                  <a:pt x="3249" y="12651"/>
                </a:lnTo>
                <a:lnTo>
                  <a:pt x="2907" y="12627"/>
                </a:lnTo>
                <a:lnTo>
                  <a:pt x="2565" y="12627"/>
                </a:lnTo>
                <a:lnTo>
                  <a:pt x="2198" y="12676"/>
                </a:lnTo>
                <a:lnTo>
                  <a:pt x="1832" y="12774"/>
                </a:lnTo>
                <a:lnTo>
                  <a:pt x="1612" y="12847"/>
                </a:lnTo>
                <a:lnTo>
                  <a:pt x="1393" y="12945"/>
                </a:lnTo>
                <a:lnTo>
                  <a:pt x="1197" y="13067"/>
                </a:lnTo>
                <a:lnTo>
                  <a:pt x="1002" y="13164"/>
                </a:lnTo>
                <a:lnTo>
                  <a:pt x="806" y="13311"/>
                </a:lnTo>
                <a:lnTo>
                  <a:pt x="660" y="13433"/>
                </a:lnTo>
                <a:lnTo>
                  <a:pt x="513" y="13580"/>
                </a:lnTo>
                <a:lnTo>
                  <a:pt x="391" y="13726"/>
                </a:lnTo>
                <a:lnTo>
                  <a:pt x="269" y="13897"/>
                </a:lnTo>
                <a:lnTo>
                  <a:pt x="171" y="14044"/>
                </a:lnTo>
                <a:lnTo>
                  <a:pt x="98" y="14215"/>
                </a:lnTo>
                <a:lnTo>
                  <a:pt x="49" y="14386"/>
                </a:lnTo>
                <a:lnTo>
                  <a:pt x="25" y="14532"/>
                </a:lnTo>
                <a:lnTo>
                  <a:pt x="0" y="14703"/>
                </a:lnTo>
                <a:lnTo>
                  <a:pt x="25" y="14874"/>
                </a:lnTo>
                <a:lnTo>
                  <a:pt x="49" y="15021"/>
                </a:lnTo>
                <a:lnTo>
                  <a:pt x="123" y="15191"/>
                </a:lnTo>
                <a:lnTo>
                  <a:pt x="196" y="15338"/>
                </a:lnTo>
                <a:lnTo>
                  <a:pt x="293" y="15460"/>
                </a:lnTo>
                <a:lnTo>
                  <a:pt x="416" y="15582"/>
                </a:lnTo>
                <a:lnTo>
                  <a:pt x="562" y="15680"/>
                </a:lnTo>
                <a:lnTo>
                  <a:pt x="709" y="15778"/>
                </a:lnTo>
                <a:lnTo>
                  <a:pt x="880" y="15851"/>
                </a:lnTo>
                <a:lnTo>
                  <a:pt x="1075" y="15924"/>
                </a:lnTo>
                <a:lnTo>
                  <a:pt x="1246" y="15973"/>
                </a:lnTo>
                <a:lnTo>
                  <a:pt x="1466" y="15997"/>
                </a:lnTo>
                <a:lnTo>
                  <a:pt x="1661" y="16022"/>
                </a:lnTo>
                <a:lnTo>
                  <a:pt x="1881" y="16022"/>
                </a:lnTo>
                <a:lnTo>
                  <a:pt x="2101" y="15997"/>
                </a:lnTo>
                <a:lnTo>
                  <a:pt x="2345" y="15973"/>
                </a:lnTo>
                <a:lnTo>
                  <a:pt x="2565" y="15924"/>
                </a:lnTo>
                <a:lnTo>
                  <a:pt x="2809" y="15875"/>
                </a:lnTo>
                <a:lnTo>
                  <a:pt x="3224" y="15704"/>
                </a:lnTo>
                <a:lnTo>
                  <a:pt x="3591" y="15509"/>
                </a:lnTo>
                <a:lnTo>
                  <a:pt x="3908" y="15289"/>
                </a:lnTo>
                <a:lnTo>
                  <a:pt x="4177" y="15021"/>
                </a:lnTo>
                <a:lnTo>
                  <a:pt x="4372" y="14752"/>
                </a:lnTo>
                <a:lnTo>
                  <a:pt x="4470" y="14605"/>
                </a:lnTo>
                <a:lnTo>
                  <a:pt x="4543" y="14459"/>
                </a:lnTo>
                <a:lnTo>
                  <a:pt x="4592" y="14312"/>
                </a:lnTo>
                <a:lnTo>
                  <a:pt x="4616" y="14166"/>
                </a:lnTo>
                <a:lnTo>
                  <a:pt x="4641" y="14019"/>
                </a:lnTo>
                <a:lnTo>
                  <a:pt x="4641" y="13873"/>
                </a:lnTo>
                <a:lnTo>
                  <a:pt x="4641" y="6204"/>
                </a:lnTo>
                <a:lnTo>
                  <a:pt x="12505" y="3737"/>
                </a:lnTo>
                <a:lnTo>
                  <a:pt x="12505" y="10136"/>
                </a:lnTo>
                <a:lnTo>
                  <a:pt x="12187" y="10111"/>
                </a:lnTo>
                <a:lnTo>
                  <a:pt x="11846" y="10111"/>
                </a:lnTo>
                <a:lnTo>
                  <a:pt x="11479" y="10160"/>
                </a:lnTo>
                <a:lnTo>
                  <a:pt x="11113" y="10258"/>
                </a:lnTo>
                <a:lnTo>
                  <a:pt x="10893" y="10331"/>
                </a:lnTo>
                <a:lnTo>
                  <a:pt x="10673" y="10429"/>
                </a:lnTo>
                <a:lnTo>
                  <a:pt x="10453" y="10551"/>
                </a:lnTo>
                <a:lnTo>
                  <a:pt x="10283" y="10649"/>
                </a:lnTo>
                <a:lnTo>
                  <a:pt x="10087" y="10795"/>
                </a:lnTo>
                <a:lnTo>
                  <a:pt x="9941" y="10917"/>
                </a:lnTo>
                <a:lnTo>
                  <a:pt x="9794" y="11064"/>
                </a:lnTo>
                <a:lnTo>
                  <a:pt x="9648" y="11211"/>
                </a:lnTo>
                <a:lnTo>
                  <a:pt x="9550" y="11381"/>
                </a:lnTo>
                <a:lnTo>
                  <a:pt x="9452" y="11528"/>
                </a:lnTo>
                <a:lnTo>
                  <a:pt x="9379" y="11699"/>
                </a:lnTo>
                <a:lnTo>
                  <a:pt x="9330" y="11870"/>
                </a:lnTo>
                <a:lnTo>
                  <a:pt x="9306" y="12016"/>
                </a:lnTo>
                <a:lnTo>
                  <a:pt x="9281" y="12187"/>
                </a:lnTo>
                <a:lnTo>
                  <a:pt x="9306" y="12358"/>
                </a:lnTo>
                <a:lnTo>
                  <a:pt x="9330" y="12505"/>
                </a:lnTo>
                <a:lnTo>
                  <a:pt x="9403" y="12676"/>
                </a:lnTo>
                <a:lnTo>
                  <a:pt x="9477" y="12822"/>
                </a:lnTo>
                <a:lnTo>
                  <a:pt x="9574" y="12945"/>
                </a:lnTo>
                <a:lnTo>
                  <a:pt x="9696" y="13067"/>
                </a:lnTo>
                <a:lnTo>
                  <a:pt x="9843" y="13164"/>
                </a:lnTo>
                <a:lnTo>
                  <a:pt x="9989" y="13262"/>
                </a:lnTo>
                <a:lnTo>
                  <a:pt x="10160" y="13335"/>
                </a:lnTo>
                <a:lnTo>
                  <a:pt x="10331" y="13409"/>
                </a:lnTo>
                <a:lnTo>
                  <a:pt x="10527" y="13457"/>
                </a:lnTo>
                <a:lnTo>
                  <a:pt x="10747" y="13482"/>
                </a:lnTo>
                <a:lnTo>
                  <a:pt x="10942" y="13506"/>
                </a:lnTo>
                <a:lnTo>
                  <a:pt x="11162" y="13506"/>
                </a:lnTo>
                <a:lnTo>
                  <a:pt x="11382" y="13482"/>
                </a:lnTo>
                <a:lnTo>
                  <a:pt x="11626" y="13457"/>
                </a:lnTo>
                <a:lnTo>
                  <a:pt x="11846" y="13409"/>
                </a:lnTo>
                <a:lnTo>
                  <a:pt x="12090" y="13360"/>
                </a:lnTo>
                <a:lnTo>
                  <a:pt x="12456" y="13213"/>
                </a:lnTo>
                <a:lnTo>
                  <a:pt x="12798" y="13042"/>
                </a:lnTo>
                <a:lnTo>
                  <a:pt x="13091" y="12822"/>
                </a:lnTo>
                <a:lnTo>
                  <a:pt x="13360" y="12603"/>
                </a:lnTo>
                <a:lnTo>
                  <a:pt x="13580" y="12358"/>
                </a:lnTo>
                <a:lnTo>
                  <a:pt x="13751" y="12090"/>
                </a:lnTo>
                <a:lnTo>
                  <a:pt x="13848" y="11821"/>
                </a:lnTo>
                <a:lnTo>
                  <a:pt x="13897" y="11675"/>
                </a:lnTo>
                <a:lnTo>
                  <a:pt x="13922" y="11552"/>
                </a:lnTo>
                <a:lnTo>
                  <a:pt x="139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7"/>
          <p:cNvSpPr/>
          <p:nvPr/>
        </p:nvSpPr>
        <p:spPr>
          <a:xfrm>
            <a:off x="2661148" y="392010"/>
            <a:ext cx="251176" cy="332812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" name="Google Shape;378;p37"/>
          <p:cNvGrpSpPr/>
          <p:nvPr/>
        </p:nvGrpSpPr>
        <p:grpSpPr>
          <a:xfrm>
            <a:off x="3145963" y="385876"/>
            <a:ext cx="408386" cy="345080"/>
            <a:chOff x="3918650" y="293075"/>
            <a:chExt cx="488500" cy="412775"/>
          </a:xfrm>
        </p:grpSpPr>
        <p:sp>
          <p:nvSpPr>
            <p:cNvPr id="379" name="Google Shape;379;p37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37"/>
          <p:cNvGrpSpPr/>
          <p:nvPr/>
        </p:nvGrpSpPr>
        <p:grpSpPr>
          <a:xfrm>
            <a:off x="3745730" y="359835"/>
            <a:ext cx="335905" cy="397142"/>
            <a:chOff x="4636075" y="261925"/>
            <a:chExt cx="401800" cy="475050"/>
          </a:xfrm>
        </p:grpSpPr>
        <p:sp>
          <p:nvSpPr>
            <p:cNvPr id="383" name="Google Shape;383;p37"/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l" t="t" r="r" b="b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l" t="t" r="r" b="b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l" t="t" r="r" b="b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l" t="t" r="r" b="b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37"/>
          <p:cNvSpPr/>
          <p:nvPr/>
        </p:nvSpPr>
        <p:spPr>
          <a:xfrm>
            <a:off x="4284931" y="390463"/>
            <a:ext cx="384894" cy="335905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37"/>
          <p:cNvGrpSpPr/>
          <p:nvPr/>
        </p:nvGrpSpPr>
        <p:grpSpPr>
          <a:xfrm>
            <a:off x="4872282" y="393024"/>
            <a:ext cx="336908" cy="330262"/>
            <a:chOff x="5983625" y="301625"/>
            <a:chExt cx="403000" cy="395050"/>
          </a:xfrm>
        </p:grpSpPr>
        <p:sp>
          <p:nvSpPr>
            <p:cNvPr id="389" name="Google Shape;389;p37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37"/>
          <p:cNvGrpSpPr/>
          <p:nvPr/>
        </p:nvGrpSpPr>
        <p:grpSpPr>
          <a:xfrm>
            <a:off x="5438358" y="390453"/>
            <a:ext cx="331808" cy="331307"/>
            <a:chOff x="6660750" y="298550"/>
            <a:chExt cx="396900" cy="396300"/>
          </a:xfrm>
        </p:grpSpPr>
        <p:sp>
          <p:nvSpPr>
            <p:cNvPr id="410" name="Google Shape;410;p37"/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l" t="t" r="r" b="b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l" t="t" r="r" b="b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7"/>
          <p:cNvGrpSpPr/>
          <p:nvPr/>
        </p:nvGrpSpPr>
        <p:grpSpPr>
          <a:xfrm>
            <a:off x="358968" y="912138"/>
            <a:ext cx="347107" cy="420111"/>
            <a:chOff x="584925" y="922575"/>
            <a:chExt cx="415200" cy="502525"/>
          </a:xfrm>
        </p:grpSpPr>
        <p:sp>
          <p:nvSpPr>
            <p:cNvPr id="413" name="Google Shape;413;p37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37"/>
          <p:cNvGrpSpPr/>
          <p:nvPr/>
        </p:nvGrpSpPr>
        <p:grpSpPr>
          <a:xfrm>
            <a:off x="912275" y="902441"/>
            <a:ext cx="367547" cy="437980"/>
            <a:chOff x="1246775" y="910975"/>
            <a:chExt cx="439650" cy="523900"/>
          </a:xfrm>
        </p:grpSpPr>
        <p:sp>
          <p:nvSpPr>
            <p:cNvPr id="417" name="Google Shape;417;p37"/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l" t="t" r="r" b="b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l" t="t" r="r" b="b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37"/>
          <p:cNvGrpSpPr/>
          <p:nvPr/>
        </p:nvGrpSpPr>
        <p:grpSpPr>
          <a:xfrm>
            <a:off x="1480400" y="972874"/>
            <a:ext cx="358351" cy="298118"/>
            <a:chOff x="1926350" y="995225"/>
            <a:chExt cx="428650" cy="356600"/>
          </a:xfrm>
        </p:grpSpPr>
        <p:sp>
          <p:nvSpPr>
            <p:cNvPr id="421" name="Google Shape;421;p37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37"/>
          <p:cNvSpPr/>
          <p:nvPr/>
        </p:nvSpPr>
        <p:spPr>
          <a:xfrm>
            <a:off x="2048085" y="947888"/>
            <a:ext cx="350200" cy="348152"/>
          </a:xfrm>
          <a:custGeom>
            <a:avLst/>
            <a:gdLst/>
            <a:ahLst/>
            <a:cxnLst/>
            <a:rect l="l" t="t" r="r" b="b"/>
            <a:pathLst>
              <a:path w="16756" h="16658" extrusionOk="0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7"/>
          <p:cNvSpPr/>
          <p:nvPr/>
        </p:nvSpPr>
        <p:spPr>
          <a:xfrm>
            <a:off x="2612156" y="965256"/>
            <a:ext cx="349155" cy="313437"/>
          </a:xfrm>
          <a:custGeom>
            <a:avLst/>
            <a:gdLst/>
            <a:ahLst/>
            <a:cxnLst/>
            <a:rect l="l" t="t" r="r" b="b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7"/>
          <p:cNvSpPr/>
          <p:nvPr/>
        </p:nvSpPr>
        <p:spPr>
          <a:xfrm>
            <a:off x="3180804" y="967806"/>
            <a:ext cx="338956" cy="308317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7"/>
          <p:cNvSpPr/>
          <p:nvPr/>
        </p:nvSpPr>
        <p:spPr>
          <a:xfrm>
            <a:off x="3755576" y="970858"/>
            <a:ext cx="316510" cy="30221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37"/>
          <p:cNvGrpSpPr/>
          <p:nvPr/>
        </p:nvGrpSpPr>
        <p:grpSpPr>
          <a:xfrm>
            <a:off x="4302631" y="950427"/>
            <a:ext cx="349155" cy="349657"/>
            <a:chOff x="5302225" y="968375"/>
            <a:chExt cx="417650" cy="418250"/>
          </a:xfrm>
        </p:grpSpPr>
        <p:sp>
          <p:nvSpPr>
            <p:cNvPr id="430" name="Google Shape;430;p37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7"/>
          <p:cNvGrpSpPr/>
          <p:nvPr/>
        </p:nvGrpSpPr>
        <p:grpSpPr>
          <a:xfrm>
            <a:off x="4824295" y="911114"/>
            <a:ext cx="432881" cy="421637"/>
            <a:chOff x="5926225" y="921350"/>
            <a:chExt cx="517800" cy="504350"/>
          </a:xfrm>
        </p:grpSpPr>
        <p:sp>
          <p:nvSpPr>
            <p:cNvPr id="433" name="Google Shape;433;p3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37"/>
          <p:cNvGrpSpPr/>
          <p:nvPr/>
        </p:nvGrpSpPr>
        <p:grpSpPr>
          <a:xfrm>
            <a:off x="5402118" y="919286"/>
            <a:ext cx="404290" cy="405314"/>
            <a:chOff x="6617400" y="931125"/>
            <a:chExt cx="483600" cy="484825"/>
          </a:xfrm>
        </p:grpSpPr>
        <p:sp>
          <p:nvSpPr>
            <p:cNvPr id="436" name="Google Shape;436;p37"/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l" t="t" r="r" b="b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l" t="t" r="r" b="b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7"/>
          <p:cNvGrpSpPr/>
          <p:nvPr/>
        </p:nvGrpSpPr>
        <p:grpSpPr>
          <a:xfrm>
            <a:off x="337525" y="1548648"/>
            <a:ext cx="389994" cy="273623"/>
            <a:chOff x="559275" y="1683950"/>
            <a:chExt cx="466500" cy="327300"/>
          </a:xfrm>
        </p:grpSpPr>
        <p:sp>
          <p:nvSpPr>
            <p:cNvPr id="439" name="Google Shape;439;p37"/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l" t="t" r="r" b="b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l" t="t" r="r" b="b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37"/>
          <p:cNvGrpSpPr/>
          <p:nvPr/>
        </p:nvGrpSpPr>
        <p:grpSpPr>
          <a:xfrm>
            <a:off x="901052" y="1494558"/>
            <a:ext cx="389994" cy="381822"/>
            <a:chOff x="1233350" y="1619250"/>
            <a:chExt cx="466500" cy="456725"/>
          </a:xfrm>
        </p:grpSpPr>
        <p:sp>
          <p:nvSpPr>
            <p:cNvPr id="442" name="Google Shape;442;p37"/>
            <p:cNvSpPr/>
            <p:nvPr/>
          </p:nvSpPr>
          <p:spPr>
            <a:xfrm>
              <a:off x="1233350" y="1619250"/>
              <a:ext cx="466500" cy="456725"/>
            </a:xfrm>
            <a:custGeom>
              <a:avLst/>
              <a:gdLst/>
              <a:ahLst/>
              <a:cxnLst/>
              <a:rect l="l" t="t" r="r" b="b"/>
              <a:pathLst>
                <a:path w="18660" h="18269" extrusionOk="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382325" y="1792025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382325" y="1825000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382325" y="1858575"/>
              <a:ext cx="70850" cy="12250"/>
            </a:xfrm>
            <a:custGeom>
              <a:avLst/>
              <a:gdLst/>
              <a:ahLst/>
              <a:cxnLst/>
              <a:rect l="l" t="t" r="r" b="b"/>
              <a:pathLst>
                <a:path w="2834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37"/>
          <p:cNvGrpSpPr/>
          <p:nvPr/>
        </p:nvGrpSpPr>
        <p:grpSpPr>
          <a:xfrm>
            <a:off x="1476826" y="1502709"/>
            <a:ext cx="365499" cy="365499"/>
            <a:chOff x="1922075" y="1629000"/>
            <a:chExt cx="437200" cy="437200"/>
          </a:xfrm>
        </p:grpSpPr>
        <p:sp>
          <p:nvSpPr>
            <p:cNvPr id="447" name="Google Shape;447;p37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37"/>
          <p:cNvGrpSpPr/>
          <p:nvPr/>
        </p:nvGrpSpPr>
        <p:grpSpPr>
          <a:xfrm>
            <a:off x="2038827" y="1501184"/>
            <a:ext cx="368551" cy="368551"/>
            <a:chOff x="2594325" y="1627175"/>
            <a:chExt cx="440850" cy="440850"/>
          </a:xfrm>
        </p:grpSpPr>
        <p:sp>
          <p:nvSpPr>
            <p:cNvPr id="450" name="Google Shape;450;p37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" name="Google Shape;453;p37"/>
          <p:cNvSpPr/>
          <p:nvPr/>
        </p:nvSpPr>
        <p:spPr>
          <a:xfrm>
            <a:off x="2618782" y="1517581"/>
            <a:ext cx="335905" cy="335884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37"/>
          <p:cNvGrpSpPr/>
          <p:nvPr/>
        </p:nvGrpSpPr>
        <p:grpSpPr>
          <a:xfrm>
            <a:off x="3200595" y="1473617"/>
            <a:ext cx="299121" cy="423685"/>
            <a:chOff x="3984000" y="1594200"/>
            <a:chExt cx="357800" cy="506800"/>
          </a:xfrm>
        </p:grpSpPr>
        <p:sp>
          <p:nvSpPr>
            <p:cNvPr id="455" name="Google Shape;455;p37"/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l" t="t" r="r" b="b"/>
              <a:pathLst>
                <a:path w="1783" h="20125" extrusionOk="0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4041375" y="1594200"/>
              <a:ext cx="300425" cy="229600"/>
            </a:xfrm>
            <a:custGeom>
              <a:avLst/>
              <a:gdLst/>
              <a:ahLst/>
              <a:cxnLst/>
              <a:rect l="l" t="t" r="r" b="b"/>
              <a:pathLst>
                <a:path w="12017" h="9184" extrusionOk="0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37"/>
          <p:cNvGrpSpPr/>
          <p:nvPr/>
        </p:nvGrpSpPr>
        <p:grpSpPr>
          <a:xfrm>
            <a:off x="3716637" y="1564469"/>
            <a:ext cx="394090" cy="241980"/>
            <a:chOff x="4601275" y="1702875"/>
            <a:chExt cx="471400" cy="289450"/>
          </a:xfrm>
        </p:grpSpPr>
        <p:sp>
          <p:nvSpPr>
            <p:cNvPr id="458" name="Google Shape;458;p37"/>
            <p:cNvSpPr/>
            <p:nvPr/>
          </p:nvSpPr>
          <p:spPr>
            <a:xfrm>
              <a:off x="4816200" y="170287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503112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4634875" y="1756000"/>
              <a:ext cx="404225" cy="178325"/>
            </a:xfrm>
            <a:custGeom>
              <a:avLst/>
              <a:gdLst/>
              <a:ahLst/>
              <a:cxnLst/>
              <a:rect l="l" t="t" r="r" b="b"/>
              <a:pathLst>
                <a:path w="16169" h="7133" extrusionOk="0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460127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4673325" y="1947725"/>
              <a:ext cx="327300" cy="44600"/>
            </a:xfrm>
            <a:custGeom>
              <a:avLst/>
              <a:gdLst/>
              <a:ahLst/>
              <a:cxnLst/>
              <a:rect l="l" t="t" r="r" b="b"/>
              <a:pathLst>
                <a:path w="13092" h="1784" extrusionOk="0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7"/>
          <p:cNvGrpSpPr/>
          <p:nvPr/>
        </p:nvGrpSpPr>
        <p:grpSpPr>
          <a:xfrm>
            <a:off x="4299057" y="1505259"/>
            <a:ext cx="356303" cy="360400"/>
            <a:chOff x="5297950" y="1632050"/>
            <a:chExt cx="426200" cy="431100"/>
          </a:xfrm>
        </p:grpSpPr>
        <p:sp>
          <p:nvSpPr>
            <p:cNvPr id="464" name="Google Shape;464;p37"/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l" t="t" r="r" b="b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l" t="t" r="r" b="b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37"/>
          <p:cNvGrpSpPr/>
          <p:nvPr/>
        </p:nvGrpSpPr>
        <p:grpSpPr>
          <a:xfrm>
            <a:off x="4861560" y="1494558"/>
            <a:ext cx="358351" cy="381822"/>
            <a:chOff x="5970800" y="1619250"/>
            <a:chExt cx="428650" cy="456725"/>
          </a:xfrm>
        </p:grpSpPr>
        <p:sp>
          <p:nvSpPr>
            <p:cNvPr id="467" name="Google Shape;467;p37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7"/>
          <p:cNvGrpSpPr/>
          <p:nvPr/>
        </p:nvGrpSpPr>
        <p:grpSpPr>
          <a:xfrm>
            <a:off x="5408764" y="1489960"/>
            <a:ext cx="401719" cy="366502"/>
            <a:chOff x="6625350" y="1613750"/>
            <a:chExt cx="480525" cy="438400"/>
          </a:xfrm>
        </p:grpSpPr>
        <p:sp>
          <p:nvSpPr>
            <p:cNvPr id="473" name="Google Shape;473;p37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37"/>
          <p:cNvGrpSpPr/>
          <p:nvPr/>
        </p:nvGrpSpPr>
        <p:grpSpPr>
          <a:xfrm>
            <a:off x="380913" y="2086154"/>
            <a:ext cx="303217" cy="325685"/>
            <a:chOff x="611175" y="2326900"/>
            <a:chExt cx="362700" cy="389575"/>
          </a:xfrm>
        </p:grpSpPr>
        <p:sp>
          <p:nvSpPr>
            <p:cNvPr id="479" name="Google Shape;479;p37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37"/>
          <p:cNvSpPr/>
          <p:nvPr/>
        </p:nvSpPr>
        <p:spPr>
          <a:xfrm>
            <a:off x="936309" y="2089281"/>
            <a:ext cx="319561" cy="31956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7"/>
          <p:cNvSpPr/>
          <p:nvPr/>
        </p:nvSpPr>
        <p:spPr>
          <a:xfrm>
            <a:off x="1499857" y="2089281"/>
            <a:ext cx="319561" cy="31956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7"/>
          <p:cNvSpPr/>
          <p:nvPr/>
        </p:nvSpPr>
        <p:spPr>
          <a:xfrm>
            <a:off x="2063406" y="2089281"/>
            <a:ext cx="319561" cy="31956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37"/>
          <p:cNvGrpSpPr/>
          <p:nvPr/>
        </p:nvGrpSpPr>
        <p:grpSpPr>
          <a:xfrm>
            <a:off x="2701378" y="2034092"/>
            <a:ext cx="170502" cy="425733"/>
            <a:chOff x="3386850" y="2264625"/>
            <a:chExt cx="203950" cy="509250"/>
          </a:xfrm>
        </p:grpSpPr>
        <p:sp>
          <p:nvSpPr>
            <p:cNvPr id="487" name="Google Shape;487;p37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37"/>
          <p:cNvGrpSpPr/>
          <p:nvPr/>
        </p:nvGrpSpPr>
        <p:grpSpPr>
          <a:xfrm>
            <a:off x="3843751" y="2088202"/>
            <a:ext cx="139863" cy="317513"/>
            <a:chOff x="4753325" y="2329350"/>
            <a:chExt cx="167300" cy="379800"/>
          </a:xfrm>
        </p:grpSpPr>
        <p:sp>
          <p:nvSpPr>
            <p:cNvPr id="490" name="Google Shape;490;p37"/>
            <p:cNvSpPr/>
            <p:nvPr/>
          </p:nvSpPr>
          <p:spPr>
            <a:xfrm>
              <a:off x="4753325" y="2424600"/>
              <a:ext cx="167300" cy="284550"/>
            </a:xfrm>
            <a:custGeom>
              <a:avLst/>
              <a:gdLst/>
              <a:ahLst/>
              <a:cxnLst/>
              <a:rect l="l" t="t" r="r" b="b"/>
              <a:pathLst>
                <a:path w="6692" h="11382" extrusionOk="0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4798500" y="2329350"/>
              <a:ext cx="76950" cy="84275"/>
            </a:xfrm>
            <a:custGeom>
              <a:avLst/>
              <a:gdLst/>
              <a:ahLst/>
              <a:cxnLst/>
              <a:rect l="l" t="t" r="r" b="b"/>
              <a:pathLst>
                <a:path w="3078" h="3371" extrusionOk="0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7"/>
          <p:cNvGrpSpPr/>
          <p:nvPr/>
        </p:nvGrpSpPr>
        <p:grpSpPr>
          <a:xfrm>
            <a:off x="3277653" y="2036119"/>
            <a:ext cx="145004" cy="421657"/>
            <a:chOff x="4076175" y="2267050"/>
            <a:chExt cx="173450" cy="504375"/>
          </a:xfrm>
        </p:grpSpPr>
        <p:sp>
          <p:nvSpPr>
            <p:cNvPr id="493" name="Google Shape;493;p37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l" t="t" r="r" b="b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l" t="t" r="r" b="b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37"/>
          <p:cNvSpPr/>
          <p:nvPr/>
        </p:nvSpPr>
        <p:spPr>
          <a:xfrm>
            <a:off x="4317599" y="2080607"/>
            <a:ext cx="319561" cy="336908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37"/>
          <p:cNvGrpSpPr/>
          <p:nvPr/>
        </p:nvGrpSpPr>
        <p:grpSpPr>
          <a:xfrm>
            <a:off x="4865134" y="2086655"/>
            <a:ext cx="351204" cy="324661"/>
            <a:chOff x="5975075" y="2327500"/>
            <a:chExt cx="420100" cy="388350"/>
          </a:xfrm>
        </p:grpSpPr>
        <p:sp>
          <p:nvSpPr>
            <p:cNvPr id="497" name="Google Shape;497;p3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7"/>
          <p:cNvGrpSpPr/>
          <p:nvPr/>
        </p:nvGrpSpPr>
        <p:grpSpPr>
          <a:xfrm>
            <a:off x="5496544" y="2076958"/>
            <a:ext cx="215437" cy="351204"/>
            <a:chOff x="6730350" y="2315900"/>
            <a:chExt cx="257700" cy="420100"/>
          </a:xfrm>
        </p:grpSpPr>
        <p:sp>
          <p:nvSpPr>
            <p:cNvPr id="500" name="Google Shape;500;p3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37"/>
          <p:cNvGrpSpPr/>
          <p:nvPr/>
        </p:nvGrpSpPr>
        <p:grpSpPr>
          <a:xfrm>
            <a:off x="477889" y="2613440"/>
            <a:ext cx="109265" cy="398166"/>
            <a:chOff x="727175" y="2957625"/>
            <a:chExt cx="130700" cy="476275"/>
          </a:xfrm>
        </p:grpSpPr>
        <p:sp>
          <p:nvSpPr>
            <p:cNvPr id="506" name="Google Shape;506;p37"/>
            <p:cNvSpPr/>
            <p:nvPr/>
          </p:nvSpPr>
          <p:spPr>
            <a:xfrm>
              <a:off x="727175" y="2957625"/>
              <a:ext cx="130700" cy="476275"/>
            </a:xfrm>
            <a:custGeom>
              <a:avLst/>
              <a:gdLst/>
              <a:ahLst/>
              <a:cxnLst/>
              <a:rect l="l" t="t" r="r" b="b"/>
              <a:pathLst>
                <a:path w="5228" h="19051" extrusionOk="0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751600" y="3090125"/>
              <a:ext cx="81850" cy="319350"/>
            </a:xfrm>
            <a:custGeom>
              <a:avLst/>
              <a:gdLst/>
              <a:ahLst/>
              <a:cxnLst/>
              <a:rect l="l" t="t" r="r" b="b"/>
              <a:pathLst>
                <a:path w="3274" h="12774" extrusionOk="0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37"/>
          <p:cNvSpPr/>
          <p:nvPr/>
        </p:nvSpPr>
        <p:spPr>
          <a:xfrm>
            <a:off x="1492208" y="2597714"/>
            <a:ext cx="334860" cy="429808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7"/>
          <p:cNvSpPr/>
          <p:nvPr/>
        </p:nvSpPr>
        <p:spPr>
          <a:xfrm>
            <a:off x="972049" y="2597714"/>
            <a:ext cx="248083" cy="429808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37"/>
          <p:cNvGrpSpPr/>
          <p:nvPr/>
        </p:nvGrpSpPr>
        <p:grpSpPr>
          <a:xfrm>
            <a:off x="2029631" y="2626189"/>
            <a:ext cx="386943" cy="372647"/>
            <a:chOff x="2583325" y="2972875"/>
            <a:chExt cx="462850" cy="445750"/>
          </a:xfrm>
        </p:grpSpPr>
        <p:sp>
          <p:nvSpPr>
            <p:cNvPr id="511" name="Google Shape;511;p37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37"/>
          <p:cNvGrpSpPr/>
          <p:nvPr/>
        </p:nvGrpSpPr>
        <p:grpSpPr>
          <a:xfrm>
            <a:off x="2579886" y="2681846"/>
            <a:ext cx="413486" cy="261354"/>
            <a:chOff x="3241525" y="3039450"/>
            <a:chExt cx="494600" cy="312625"/>
          </a:xfrm>
        </p:grpSpPr>
        <p:sp>
          <p:nvSpPr>
            <p:cNvPr id="514" name="Google Shape;514;p37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37"/>
          <p:cNvSpPr/>
          <p:nvPr/>
        </p:nvSpPr>
        <p:spPr>
          <a:xfrm>
            <a:off x="3736180" y="2634980"/>
            <a:ext cx="355300" cy="355279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37"/>
          <p:cNvGrpSpPr/>
          <p:nvPr/>
        </p:nvGrpSpPr>
        <p:grpSpPr>
          <a:xfrm>
            <a:off x="4263318" y="2654279"/>
            <a:ext cx="427781" cy="316489"/>
            <a:chOff x="5255200" y="3006475"/>
            <a:chExt cx="511700" cy="378575"/>
          </a:xfrm>
        </p:grpSpPr>
        <p:sp>
          <p:nvSpPr>
            <p:cNvPr id="518" name="Google Shape;518;p37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7"/>
          <p:cNvGrpSpPr/>
          <p:nvPr/>
        </p:nvGrpSpPr>
        <p:grpSpPr>
          <a:xfrm>
            <a:off x="3177104" y="2635907"/>
            <a:ext cx="346104" cy="353231"/>
            <a:chOff x="3955900" y="2984500"/>
            <a:chExt cx="414000" cy="422525"/>
          </a:xfrm>
        </p:grpSpPr>
        <p:sp>
          <p:nvSpPr>
            <p:cNvPr id="521" name="Google Shape;521;p37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37"/>
          <p:cNvSpPr/>
          <p:nvPr/>
        </p:nvSpPr>
        <p:spPr>
          <a:xfrm>
            <a:off x="341117" y="3224048"/>
            <a:ext cx="386922" cy="304241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7"/>
          <p:cNvSpPr/>
          <p:nvPr/>
        </p:nvSpPr>
        <p:spPr>
          <a:xfrm>
            <a:off x="4906165" y="2618636"/>
            <a:ext cx="269526" cy="387967"/>
          </a:xfrm>
          <a:custGeom>
            <a:avLst/>
            <a:gdLst/>
            <a:ahLst/>
            <a:cxnLst/>
            <a:rect l="l" t="t" r="r" b="b"/>
            <a:pathLst>
              <a:path w="12896" h="18563" extrusionOk="0">
                <a:moveTo>
                  <a:pt x="6448" y="1564"/>
                </a:moveTo>
                <a:lnTo>
                  <a:pt x="6814" y="1588"/>
                </a:lnTo>
                <a:lnTo>
                  <a:pt x="7181" y="1637"/>
                </a:lnTo>
                <a:lnTo>
                  <a:pt x="7523" y="1735"/>
                </a:lnTo>
                <a:lnTo>
                  <a:pt x="7865" y="1857"/>
                </a:lnTo>
                <a:lnTo>
                  <a:pt x="8182" y="2003"/>
                </a:lnTo>
                <a:lnTo>
                  <a:pt x="8475" y="2199"/>
                </a:lnTo>
                <a:lnTo>
                  <a:pt x="8768" y="2394"/>
                </a:lnTo>
                <a:lnTo>
                  <a:pt x="9013" y="2638"/>
                </a:lnTo>
                <a:lnTo>
                  <a:pt x="9257" y="2883"/>
                </a:lnTo>
                <a:lnTo>
                  <a:pt x="9477" y="3176"/>
                </a:lnTo>
                <a:lnTo>
                  <a:pt x="9647" y="3469"/>
                </a:lnTo>
                <a:lnTo>
                  <a:pt x="9794" y="3786"/>
                </a:lnTo>
                <a:lnTo>
                  <a:pt x="9916" y="4128"/>
                </a:lnTo>
                <a:lnTo>
                  <a:pt x="10014" y="4470"/>
                </a:lnTo>
                <a:lnTo>
                  <a:pt x="10063" y="4836"/>
                </a:lnTo>
                <a:lnTo>
                  <a:pt x="10087" y="5203"/>
                </a:lnTo>
                <a:lnTo>
                  <a:pt x="10087" y="7547"/>
                </a:lnTo>
                <a:lnTo>
                  <a:pt x="2809" y="7547"/>
                </a:lnTo>
                <a:lnTo>
                  <a:pt x="2809" y="5203"/>
                </a:lnTo>
                <a:lnTo>
                  <a:pt x="2833" y="4836"/>
                </a:lnTo>
                <a:lnTo>
                  <a:pt x="2882" y="4470"/>
                </a:lnTo>
                <a:lnTo>
                  <a:pt x="2980" y="4128"/>
                </a:lnTo>
                <a:lnTo>
                  <a:pt x="3102" y="3786"/>
                </a:lnTo>
                <a:lnTo>
                  <a:pt x="3249" y="3469"/>
                </a:lnTo>
                <a:lnTo>
                  <a:pt x="3420" y="3176"/>
                </a:lnTo>
                <a:lnTo>
                  <a:pt x="3639" y="2883"/>
                </a:lnTo>
                <a:lnTo>
                  <a:pt x="3884" y="2638"/>
                </a:lnTo>
                <a:lnTo>
                  <a:pt x="4128" y="2394"/>
                </a:lnTo>
                <a:lnTo>
                  <a:pt x="4421" y="2199"/>
                </a:lnTo>
                <a:lnTo>
                  <a:pt x="4714" y="2003"/>
                </a:lnTo>
                <a:lnTo>
                  <a:pt x="5032" y="1857"/>
                </a:lnTo>
                <a:lnTo>
                  <a:pt x="5373" y="1735"/>
                </a:lnTo>
                <a:lnTo>
                  <a:pt x="5715" y="1637"/>
                </a:lnTo>
                <a:lnTo>
                  <a:pt x="6082" y="1588"/>
                </a:lnTo>
                <a:lnTo>
                  <a:pt x="6448" y="1564"/>
                </a:lnTo>
                <a:close/>
                <a:moveTo>
                  <a:pt x="6448" y="10991"/>
                </a:moveTo>
                <a:lnTo>
                  <a:pt x="6692" y="11015"/>
                </a:lnTo>
                <a:lnTo>
                  <a:pt x="6937" y="11089"/>
                </a:lnTo>
                <a:lnTo>
                  <a:pt x="7132" y="11211"/>
                </a:lnTo>
                <a:lnTo>
                  <a:pt x="7327" y="11357"/>
                </a:lnTo>
                <a:lnTo>
                  <a:pt x="7474" y="11528"/>
                </a:lnTo>
                <a:lnTo>
                  <a:pt x="7572" y="11748"/>
                </a:lnTo>
                <a:lnTo>
                  <a:pt x="7645" y="11968"/>
                </a:lnTo>
                <a:lnTo>
                  <a:pt x="7669" y="12212"/>
                </a:lnTo>
                <a:lnTo>
                  <a:pt x="7669" y="12383"/>
                </a:lnTo>
                <a:lnTo>
                  <a:pt x="7645" y="12530"/>
                </a:lnTo>
                <a:lnTo>
                  <a:pt x="7596" y="12701"/>
                </a:lnTo>
                <a:lnTo>
                  <a:pt x="7523" y="12823"/>
                </a:lnTo>
                <a:lnTo>
                  <a:pt x="7425" y="12969"/>
                </a:lnTo>
                <a:lnTo>
                  <a:pt x="7327" y="13067"/>
                </a:lnTo>
                <a:lnTo>
                  <a:pt x="7205" y="13189"/>
                </a:lnTo>
                <a:lnTo>
                  <a:pt x="7083" y="13262"/>
                </a:lnTo>
                <a:lnTo>
                  <a:pt x="7230" y="15094"/>
                </a:lnTo>
                <a:lnTo>
                  <a:pt x="5667" y="15094"/>
                </a:lnTo>
                <a:lnTo>
                  <a:pt x="5813" y="13262"/>
                </a:lnTo>
                <a:lnTo>
                  <a:pt x="5691" y="13189"/>
                </a:lnTo>
                <a:lnTo>
                  <a:pt x="5569" y="13067"/>
                </a:lnTo>
                <a:lnTo>
                  <a:pt x="5471" y="12969"/>
                </a:lnTo>
                <a:lnTo>
                  <a:pt x="5373" y="12823"/>
                </a:lnTo>
                <a:lnTo>
                  <a:pt x="5300" y="12701"/>
                </a:lnTo>
                <a:lnTo>
                  <a:pt x="5251" y="12530"/>
                </a:lnTo>
                <a:lnTo>
                  <a:pt x="5227" y="12383"/>
                </a:lnTo>
                <a:lnTo>
                  <a:pt x="5227" y="12212"/>
                </a:lnTo>
                <a:lnTo>
                  <a:pt x="5251" y="11968"/>
                </a:lnTo>
                <a:lnTo>
                  <a:pt x="5325" y="11748"/>
                </a:lnTo>
                <a:lnTo>
                  <a:pt x="5422" y="11528"/>
                </a:lnTo>
                <a:lnTo>
                  <a:pt x="5569" y="11357"/>
                </a:lnTo>
                <a:lnTo>
                  <a:pt x="5764" y="11211"/>
                </a:lnTo>
                <a:lnTo>
                  <a:pt x="5960" y="11089"/>
                </a:lnTo>
                <a:lnTo>
                  <a:pt x="6204" y="11015"/>
                </a:lnTo>
                <a:lnTo>
                  <a:pt x="6448" y="10991"/>
                </a:lnTo>
                <a:close/>
                <a:moveTo>
                  <a:pt x="6448" y="1"/>
                </a:moveTo>
                <a:lnTo>
                  <a:pt x="5911" y="25"/>
                </a:lnTo>
                <a:lnTo>
                  <a:pt x="5398" y="123"/>
                </a:lnTo>
                <a:lnTo>
                  <a:pt x="4909" y="245"/>
                </a:lnTo>
                <a:lnTo>
                  <a:pt x="4421" y="416"/>
                </a:lnTo>
                <a:lnTo>
                  <a:pt x="3981" y="636"/>
                </a:lnTo>
                <a:lnTo>
                  <a:pt x="3542" y="904"/>
                </a:lnTo>
                <a:lnTo>
                  <a:pt x="3151" y="1197"/>
                </a:lnTo>
                <a:lnTo>
                  <a:pt x="2760" y="1539"/>
                </a:lnTo>
                <a:lnTo>
                  <a:pt x="2443" y="1906"/>
                </a:lnTo>
                <a:lnTo>
                  <a:pt x="2125" y="2296"/>
                </a:lnTo>
                <a:lnTo>
                  <a:pt x="1881" y="2736"/>
                </a:lnTo>
                <a:lnTo>
                  <a:pt x="1661" y="3176"/>
                </a:lnTo>
                <a:lnTo>
                  <a:pt x="1466" y="3664"/>
                </a:lnTo>
                <a:lnTo>
                  <a:pt x="1344" y="4153"/>
                </a:lnTo>
                <a:lnTo>
                  <a:pt x="1270" y="4690"/>
                </a:lnTo>
                <a:lnTo>
                  <a:pt x="1246" y="5203"/>
                </a:lnTo>
                <a:lnTo>
                  <a:pt x="1246" y="7547"/>
                </a:lnTo>
                <a:lnTo>
                  <a:pt x="391" y="7547"/>
                </a:lnTo>
                <a:lnTo>
                  <a:pt x="293" y="7572"/>
                </a:lnTo>
                <a:lnTo>
                  <a:pt x="220" y="7621"/>
                </a:lnTo>
                <a:lnTo>
                  <a:pt x="147" y="7669"/>
                </a:lnTo>
                <a:lnTo>
                  <a:pt x="74" y="7743"/>
                </a:lnTo>
                <a:lnTo>
                  <a:pt x="49" y="7840"/>
                </a:lnTo>
                <a:lnTo>
                  <a:pt x="0" y="7914"/>
                </a:lnTo>
                <a:lnTo>
                  <a:pt x="0" y="8036"/>
                </a:lnTo>
                <a:lnTo>
                  <a:pt x="0" y="18074"/>
                </a:lnTo>
                <a:lnTo>
                  <a:pt x="0" y="18171"/>
                </a:lnTo>
                <a:lnTo>
                  <a:pt x="49" y="18269"/>
                </a:lnTo>
                <a:lnTo>
                  <a:pt x="74" y="18342"/>
                </a:lnTo>
                <a:lnTo>
                  <a:pt x="147" y="18416"/>
                </a:lnTo>
                <a:lnTo>
                  <a:pt x="220" y="18464"/>
                </a:lnTo>
                <a:lnTo>
                  <a:pt x="293" y="18513"/>
                </a:lnTo>
                <a:lnTo>
                  <a:pt x="391" y="18538"/>
                </a:lnTo>
                <a:lnTo>
                  <a:pt x="489" y="18562"/>
                </a:lnTo>
                <a:lnTo>
                  <a:pt x="12407" y="18562"/>
                </a:lnTo>
                <a:lnTo>
                  <a:pt x="12505" y="18538"/>
                </a:lnTo>
                <a:lnTo>
                  <a:pt x="12603" y="18513"/>
                </a:lnTo>
                <a:lnTo>
                  <a:pt x="12676" y="18464"/>
                </a:lnTo>
                <a:lnTo>
                  <a:pt x="12749" y="18416"/>
                </a:lnTo>
                <a:lnTo>
                  <a:pt x="12822" y="18342"/>
                </a:lnTo>
                <a:lnTo>
                  <a:pt x="12847" y="18269"/>
                </a:lnTo>
                <a:lnTo>
                  <a:pt x="12896" y="18171"/>
                </a:lnTo>
                <a:lnTo>
                  <a:pt x="12896" y="18074"/>
                </a:lnTo>
                <a:lnTo>
                  <a:pt x="12896" y="8036"/>
                </a:lnTo>
                <a:lnTo>
                  <a:pt x="12896" y="7914"/>
                </a:lnTo>
                <a:lnTo>
                  <a:pt x="12847" y="7840"/>
                </a:lnTo>
                <a:lnTo>
                  <a:pt x="12822" y="7743"/>
                </a:lnTo>
                <a:lnTo>
                  <a:pt x="12749" y="7669"/>
                </a:lnTo>
                <a:lnTo>
                  <a:pt x="12676" y="7621"/>
                </a:lnTo>
                <a:lnTo>
                  <a:pt x="12603" y="7572"/>
                </a:lnTo>
                <a:lnTo>
                  <a:pt x="12505" y="7547"/>
                </a:lnTo>
                <a:lnTo>
                  <a:pt x="11650" y="7547"/>
                </a:lnTo>
                <a:lnTo>
                  <a:pt x="11650" y="5203"/>
                </a:lnTo>
                <a:lnTo>
                  <a:pt x="11626" y="4690"/>
                </a:lnTo>
                <a:lnTo>
                  <a:pt x="11552" y="4153"/>
                </a:lnTo>
                <a:lnTo>
                  <a:pt x="11430" y="3664"/>
                </a:lnTo>
                <a:lnTo>
                  <a:pt x="11235" y="3176"/>
                </a:lnTo>
                <a:lnTo>
                  <a:pt x="11015" y="2736"/>
                </a:lnTo>
                <a:lnTo>
                  <a:pt x="10771" y="2296"/>
                </a:lnTo>
                <a:lnTo>
                  <a:pt x="10453" y="1906"/>
                </a:lnTo>
                <a:lnTo>
                  <a:pt x="10136" y="1539"/>
                </a:lnTo>
                <a:lnTo>
                  <a:pt x="9745" y="1197"/>
                </a:lnTo>
                <a:lnTo>
                  <a:pt x="9354" y="904"/>
                </a:lnTo>
                <a:lnTo>
                  <a:pt x="8939" y="636"/>
                </a:lnTo>
                <a:lnTo>
                  <a:pt x="8475" y="416"/>
                </a:lnTo>
                <a:lnTo>
                  <a:pt x="7987" y="245"/>
                </a:lnTo>
                <a:lnTo>
                  <a:pt x="7498" y="123"/>
                </a:lnTo>
                <a:lnTo>
                  <a:pt x="6985" y="25"/>
                </a:lnTo>
                <a:lnTo>
                  <a:pt x="6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37"/>
          <p:cNvGrpSpPr/>
          <p:nvPr/>
        </p:nvGrpSpPr>
        <p:grpSpPr>
          <a:xfrm>
            <a:off x="5472049" y="2630787"/>
            <a:ext cx="264427" cy="375719"/>
            <a:chOff x="6701050" y="2978375"/>
            <a:chExt cx="316300" cy="449425"/>
          </a:xfrm>
        </p:grpSpPr>
        <p:sp>
          <p:nvSpPr>
            <p:cNvPr id="527" name="Google Shape;527;p37"/>
            <p:cNvSpPr/>
            <p:nvPr/>
          </p:nvSpPr>
          <p:spPr>
            <a:xfrm>
              <a:off x="6701050" y="2978375"/>
              <a:ext cx="316300" cy="78175"/>
            </a:xfrm>
            <a:custGeom>
              <a:avLst/>
              <a:gdLst/>
              <a:ahLst/>
              <a:cxnLst/>
              <a:rect l="l" t="t" r="r" b="b"/>
              <a:pathLst>
                <a:path w="12652" h="3127" extrusionOk="0">
                  <a:moveTo>
                    <a:pt x="7840" y="782"/>
                  </a:moveTo>
                  <a:lnTo>
                    <a:pt x="7865" y="807"/>
                  </a:lnTo>
                  <a:lnTo>
                    <a:pt x="7889" y="831"/>
                  </a:lnTo>
                  <a:lnTo>
                    <a:pt x="7889" y="880"/>
                  </a:lnTo>
                  <a:lnTo>
                    <a:pt x="7889" y="1417"/>
                  </a:lnTo>
                  <a:lnTo>
                    <a:pt x="4763" y="1417"/>
                  </a:lnTo>
                  <a:lnTo>
                    <a:pt x="4763" y="880"/>
                  </a:lnTo>
                  <a:lnTo>
                    <a:pt x="4763" y="831"/>
                  </a:lnTo>
                  <a:lnTo>
                    <a:pt x="4787" y="807"/>
                  </a:lnTo>
                  <a:lnTo>
                    <a:pt x="4812" y="782"/>
                  </a:lnTo>
                  <a:close/>
                  <a:moveTo>
                    <a:pt x="4861" y="1"/>
                  </a:moveTo>
                  <a:lnTo>
                    <a:pt x="4690" y="25"/>
                  </a:lnTo>
                  <a:lnTo>
                    <a:pt x="4519" y="74"/>
                  </a:lnTo>
                  <a:lnTo>
                    <a:pt x="4372" y="147"/>
                  </a:lnTo>
                  <a:lnTo>
                    <a:pt x="4250" y="269"/>
                  </a:lnTo>
                  <a:lnTo>
                    <a:pt x="4128" y="392"/>
                  </a:lnTo>
                  <a:lnTo>
                    <a:pt x="4055" y="538"/>
                  </a:lnTo>
                  <a:lnTo>
                    <a:pt x="4006" y="709"/>
                  </a:lnTo>
                  <a:lnTo>
                    <a:pt x="3982" y="880"/>
                  </a:lnTo>
                  <a:lnTo>
                    <a:pt x="3982" y="1417"/>
                  </a:lnTo>
                  <a:lnTo>
                    <a:pt x="391" y="1417"/>
                  </a:lnTo>
                  <a:lnTo>
                    <a:pt x="294" y="1466"/>
                  </a:lnTo>
                  <a:lnTo>
                    <a:pt x="220" y="1491"/>
                  </a:lnTo>
                  <a:lnTo>
                    <a:pt x="147" y="1564"/>
                  </a:lnTo>
                  <a:lnTo>
                    <a:pt x="74" y="1637"/>
                  </a:lnTo>
                  <a:lnTo>
                    <a:pt x="49" y="1710"/>
                  </a:lnTo>
                  <a:lnTo>
                    <a:pt x="1" y="1808"/>
                  </a:lnTo>
                  <a:lnTo>
                    <a:pt x="1" y="1906"/>
                  </a:lnTo>
                  <a:lnTo>
                    <a:pt x="1" y="3127"/>
                  </a:lnTo>
                  <a:lnTo>
                    <a:pt x="12652" y="3127"/>
                  </a:lnTo>
                  <a:lnTo>
                    <a:pt x="12652" y="1906"/>
                  </a:lnTo>
                  <a:lnTo>
                    <a:pt x="12652" y="1808"/>
                  </a:lnTo>
                  <a:lnTo>
                    <a:pt x="12603" y="1710"/>
                  </a:lnTo>
                  <a:lnTo>
                    <a:pt x="12578" y="1637"/>
                  </a:lnTo>
                  <a:lnTo>
                    <a:pt x="12505" y="1564"/>
                  </a:lnTo>
                  <a:lnTo>
                    <a:pt x="12432" y="1491"/>
                  </a:lnTo>
                  <a:lnTo>
                    <a:pt x="12359" y="1466"/>
                  </a:lnTo>
                  <a:lnTo>
                    <a:pt x="12261" y="1417"/>
                  </a:lnTo>
                  <a:lnTo>
                    <a:pt x="8671" y="1417"/>
                  </a:lnTo>
                  <a:lnTo>
                    <a:pt x="8671" y="880"/>
                  </a:lnTo>
                  <a:lnTo>
                    <a:pt x="8646" y="709"/>
                  </a:lnTo>
                  <a:lnTo>
                    <a:pt x="8597" y="538"/>
                  </a:lnTo>
                  <a:lnTo>
                    <a:pt x="8524" y="392"/>
                  </a:lnTo>
                  <a:lnTo>
                    <a:pt x="8402" y="269"/>
                  </a:lnTo>
                  <a:lnTo>
                    <a:pt x="8280" y="147"/>
                  </a:lnTo>
                  <a:lnTo>
                    <a:pt x="8133" y="74"/>
                  </a:lnTo>
                  <a:lnTo>
                    <a:pt x="7962" y="25"/>
                  </a:lnTo>
                  <a:lnTo>
                    <a:pt x="7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6713875" y="3068750"/>
              <a:ext cx="290650" cy="359050"/>
            </a:xfrm>
            <a:custGeom>
              <a:avLst/>
              <a:gdLst/>
              <a:ahLst/>
              <a:cxnLst/>
              <a:rect l="l" t="t" r="r" b="b"/>
              <a:pathLst>
                <a:path w="11626" h="14362" extrusionOk="0">
                  <a:moveTo>
                    <a:pt x="2614" y="1686"/>
                  </a:moveTo>
                  <a:lnTo>
                    <a:pt x="2711" y="1710"/>
                  </a:lnTo>
                  <a:lnTo>
                    <a:pt x="2785" y="1759"/>
                  </a:lnTo>
                  <a:lnTo>
                    <a:pt x="2834" y="1857"/>
                  </a:lnTo>
                  <a:lnTo>
                    <a:pt x="2858" y="1930"/>
                  </a:lnTo>
                  <a:lnTo>
                    <a:pt x="2858" y="12432"/>
                  </a:lnTo>
                  <a:lnTo>
                    <a:pt x="2834" y="12529"/>
                  </a:lnTo>
                  <a:lnTo>
                    <a:pt x="2785" y="12603"/>
                  </a:lnTo>
                  <a:lnTo>
                    <a:pt x="2711" y="12652"/>
                  </a:lnTo>
                  <a:lnTo>
                    <a:pt x="2614" y="12676"/>
                  </a:lnTo>
                  <a:lnTo>
                    <a:pt x="2516" y="12652"/>
                  </a:lnTo>
                  <a:lnTo>
                    <a:pt x="2443" y="12603"/>
                  </a:lnTo>
                  <a:lnTo>
                    <a:pt x="2394" y="12529"/>
                  </a:lnTo>
                  <a:lnTo>
                    <a:pt x="2369" y="12432"/>
                  </a:lnTo>
                  <a:lnTo>
                    <a:pt x="2369" y="1930"/>
                  </a:lnTo>
                  <a:lnTo>
                    <a:pt x="2394" y="1857"/>
                  </a:lnTo>
                  <a:lnTo>
                    <a:pt x="2443" y="1759"/>
                  </a:lnTo>
                  <a:lnTo>
                    <a:pt x="2516" y="1710"/>
                  </a:lnTo>
                  <a:lnTo>
                    <a:pt x="2614" y="1686"/>
                  </a:lnTo>
                  <a:close/>
                  <a:moveTo>
                    <a:pt x="5813" y="1686"/>
                  </a:moveTo>
                  <a:lnTo>
                    <a:pt x="5911" y="1710"/>
                  </a:lnTo>
                  <a:lnTo>
                    <a:pt x="5984" y="1759"/>
                  </a:lnTo>
                  <a:lnTo>
                    <a:pt x="6033" y="1857"/>
                  </a:lnTo>
                  <a:lnTo>
                    <a:pt x="6057" y="1930"/>
                  </a:lnTo>
                  <a:lnTo>
                    <a:pt x="6057" y="12432"/>
                  </a:lnTo>
                  <a:lnTo>
                    <a:pt x="6033" y="12529"/>
                  </a:lnTo>
                  <a:lnTo>
                    <a:pt x="5984" y="12603"/>
                  </a:lnTo>
                  <a:lnTo>
                    <a:pt x="5911" y="12652"/>
                  </a:lnTo>
                  <a:lnTo>
                    <a:pt x="5813" y="12676"/>
                  </a:lnTo>
                  <a:lnTo>
                    <a:pt x="5715" y="12652"/>
                  </a:lnTo>
                  <a:lnTo>
                    <a:pt x="5642" y="12603"/>
                  </a:lnTo>
                  <a:lnTo>
                    <a:pt x="5593" y="12529"/>
                  </a:lnTo>
                  <a:lnTo>
                    <a:pt x="5569" y="12432"/>
                  </a:lnTo>
                  <a:lnTo>
                    <a:pt x="5569" y="1930"/>
                  </a:lnTo>
                  <a:lnTo>
                    <a:pt x="5593" y="1857"/>
                  </a:lnTo>
                  <a:lnTo>
                    <a:pt x="5642" y="1759"/>
                  </a:lnTo>
                  <a:lnTo>
                    <a:pt x="5715" y="1710"/>
                  </a:lnTo>
                  <a:lnTo>
                    <a:pt x="5813" y="1686"/>
                  </a:lnTo>
                  <a:close/>
                  <a:moveTo>
                    <a:pt x="9013" y="1686"/>
                  </a:moveTo>
                  <a:lnTo>
                    <a:pt x="9110" y="1710"/>
                  </a:lnTo>
                  <a:lnTo>
                    <a:pt x="9183" y="1759"/>
                  </a:lnTo>
                  <a:lnTo>
                    <a:pt x="9232" y="1857"/>
                  </a:lnTo>
                  <a:lnTo>
                    <a:pt x="9257" y="1930"/>
                  </a:lnTo>
                  <a:lnTo>
                    <a:pt x="9257" y="12432"/>
                  </a:lnTo>
                  <a:lnTo>
                    <a:pt x="9232" y="12529"/>
                  </a:lnTo>
                  <a:lnTo>
                    <a:pt x="9183" y="12603"/>
                  </a:lnTo>
                  <a:lnTo>
                    <a:pt x="9110" y="12652"/>
                  </a:lnTo>
                  <a:lnTo>
                    <a:pt x="9013" y="12676"/>
                  </a:lnTo>
                  <a:lnTo>
                    <a:pt x="8915" y="12652"/>
                  </a:lnTo>
                  <a:lnTo>
                    <a:pt x="8842" y="12603"/>
                  </a:lnTo>
                  <a:lnTo>
                    <a:pt x="8793" y="12529"/>
                  </a:lnTo>
                  <a:lnTo>
                    <a:pt x="8768" y="12432"/>
                  </a:lnTo>
                  <a:lnTo>
                    <a:pt x="8768" y="1930"/>
                  </a:lnTo>
                  <a:lnTo>
                    <a:pt x="8793" y="1857"/>
                  </a:lnTo>
                  <a:lnTo>
                    <a:pt x="8842" y="1759"/>
                  </a:lnTo>
                  <a:lnTo>
                    <a:pt x="8915" y="1710"/>
                  </a:lnTo>
                  <a:lnTo>
                    <a:pt x="9013" y="1686"/>
                  </a:lnTo>
                  <a:close/>
                  <a:moveTo>
                    <a:pt x="0" y="0"/>
                  </a:moveTo>
                  <a:lnTo>
                    <a:pt x="0" y="13873"/>
                  </a:lnTo>
                  <a:lnTo>
                    <a:pt x="0" y="13970"/>
                  </a:lnTo>
                  <a:lnTo>
                    <a:pt x="49" y="14068"/>
                  </a:lnTo>
                  <a:lnTo>
                    <a:pt x="74" y="14141"/>
                  </a:lnTo>
                  <a:lnTo>
                    <a:pt x="147" y="14215"/>
                  </a:lnTo>
                  <a:lnTo>
                    <a:pt x="220" y="14263"/>
                  </a:lnTo>
                  <a:lnTo>
                    <a:pt x="294" y="14312"/>
                  </a:lnTo>
                  <a:lnTo>
                    <a:pt x="391" y="14337"/>
                  </a:lnTo>
                  <a:lnTo>
                    <a:pt x="489" y="14361"/>
                  </a:lnTo>
                  <a:lnTo>
                    <a:pt x="11137" y="14361"/>
                  </a:lnTo>
                  <a:lnTo>
                    <a:pt x="11235" y="14337"/>
                  </a:lnTo>
                  <a:lnTo>
                    <a:pt x="11333" y="14312"/>
                  </a:lnTo>
                  <a:lnTo>
                    <a:pt x="11406" y="14263"/>
                  </a:lnTo>
                  <a:lnTo>
                    <a:pt x="11479" y="14215"/>
                  </a:lnTo>
                  <a:lnTo>
                    <a:pt x="11553" y="14141"/>
                  </a:lnTo>
                  <a:lnTo>
                    <a:pt x="11577" y="14068"/>
                  </a:lnTo>
                  <a:lnTo>
                    <a:pt x="11626" y="13970"/>
                  </a:lnTo>
                  <a:lnTo>
                    <a:pt x="11626" y="13873"/>
                  </a:lnTo>
                  <a:lnTo>
                    <a:pt x="116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37"/>
          <p:cNvGrpSpPr/>
          <p:nvPr/>
        </p:nvGrpSpPr>
        <p:grpSpPr>
          <a:xfrm>
            <a:off x="907677" y="3249448"/>
            <a:ext cx="376743" cy="253204"/>
            <a:chOff x="1241275" y="3718400"/>
            <a:chExt cx="450650" cy="302875"/>
          </a:xfrm>
        </p:grpSpPr>
        <p:sp>
          <p:nvSpPr>
            <p:cNvPr id="530" name="Google Shape;530;p37"/>
            <p:cNvSpPr/>
            <p:nvPr/>
          </p:nvSpPr>
          <p:spPr>
            <a:xfrm>
              <a:off x="1241275" y="3718400"/>
              <a:ext cx="450650" cy="302875"/>
            </a:xfrm>
            <a:custGeom>
              <a:avLst/>
              <a:gdLst/>
              <a:ahLst/>
              <a:cxnLst/>
              <a:rect l="l" t="t" r="r" b="b"/>
              <a:pathLst>
                <a:path w="18026" h="12115" extrusionOk="0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1293175" y="3895475"/>
              <a:ext cx="174050" cy="12225"/>
            </a:xfrm>
            <a:custGeom>
              <a:avLst/>
              <a:gdLst/>
              <a:ahLst/>
              <a:cxnLst/>
              <a:rect l="l" t="t" r="r" b="b"/>
              <a:pathLst>
                <a:path w="6962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1293175" y="3935775"/>
              <a:ext cx="122750" cy="12225"/>
            </a:xfrm>
            <a:custGeom>
              <a:avLst/>
              <a:gdLst/>
              <a:ahLst/>
              <a:cxnLst/>
              <a:rect l="l" t="t" r="r" b="b"/>
              <a:pathLst>
                <a:path w="4910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1570375" y="3901575"/>
              <a:ext cx="62300" cy="40325"/>
            </a:xfrm>
            <a:custGeom>
              <a:avLst/>
              <a:gdLst/>
              <a:ahLst/>
              <a:cxnLst/>
              <a:rect l="l" t="t" r="r" b="b"/>
              <a:pathLst>
                <a:path w="2492" h="1613" extrusionOk="0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37"/>
          <p:cNvGrpSpPr/>
          <p:nvPr/>
        </p:nvGrpSpPr>
        <p:grpSpPr>
          <a:xfrm>
            <a:off x="1476324" y="3230053"/>
            <a:ext cx="366502" cy="292496"/>
            <a:chOff x="1921475" y="3695200"/>
            <a:chExt cx="438400" cy="349875"/>
          </a:xfrm>
        </p:grpSpPr>
        <p:sp>
          <p:nvSpPr>
            <p:cNvPr id="535" name="Google Shape;535;p37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l" t="t" r="r" b="b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l" t="t" r="r" b="b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l" t="t" r="r" b="b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37"/>
          <p:cNvGrpSpPr/>
          <p:nvPr/>
        </p:nvGrpSpPr>
        <p:grpSpPr>
          <a:xfrm>
            <a:off x="2043425" y="3225455"/>
            <a:ext cx="359355" cy="301190"/>
            <a:chOff x="2599825" y="3689700"/>
            <a:chExt cx="429850" cy="360275"/>
          </a:xfrm>
        </p:grpSpPr>
        <p:sp>
          <p:nvSpPr>
            <p:cNvPr id="539" name="Google Shape;539;p37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l" t="t" r="r" b="b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l" t="t" r="r" b="b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37"/>
          <p:cNvGrpSpPr/>
          <p:nvPr/>
        </p:nvGrpSpPr>
        <p:grpSpPr>
          <a:xfrm>
            <a:off x="2624299" y="3194314"/>
            <a:ext cx="324661" cy="338956"/>
            <a:chOff x="3294650" y="3652450"/>
            <a:chExt cx="388350" cy="405450"/>
          </a:xfrm>
        </p:grpSpPr>
        <p:sp>
          <p:nvSpPr>
            <p:cNvPr id="542" name="Google Shape;542;p37"/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l" t="t" r="r" b="b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l" t="t" r="r" b="b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l" t="t" r="r" b="b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37"/>
          <p:cNvGrpSpPr/>
          <p:nvPr/>
        </p:nvGrpSpPr>
        <p:grpSpPr>
          <a:xfrm>
            <a:off x="3160781" y="3237200"/>
            <a:ext cx="378750" cy="277698"/>
            <a:chOff x="3936375" y="3703750"/>
            <a:chExt cx="453050" cy="332175"/>
          </a:xfrm>
        </p:grpSpPr>
        <p:sp>
          <p:nvSpPr>
            <p:cNvPr id="546" name="Google Shape;546;p37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l" t="t" r="r" b="b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l" t="t" r="r" b="b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l" t="t" r="r" b="b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l" t="t" r="r" b="b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l" t="t" r="r" b="b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7"/>
          <p:cNvGrpSpPr/>
          <p:nvPr/>
        </p:nvGrpSpPr>
        <p:grpSpPr>
          <a:xfrm>
            <a:off x="3724307" y="3237200"/>
            <a:ext cx="378750" cy="277698"/>
            <a:chOff x="4610450" y="3703750"/>
            <a:chExt cx="453050" cy="332175"/>
          </a:xfrm>
        </p:grpSpPr>
        <p:sp>
          <p:nvSpPr>
            <p:cNvPr id="552" name="Google Shape;552;p37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l" t="t" r="r" b="b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l" t="t" r="r" b="b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7"/>
          <p:cNvGrpSpPr/>
          <p:nvPr/>
        </p:nvGrpSpPr>
        <p:grpSpPr>
          <a:xfrm>
            <a:off x="4301106" y="3209132"/>
            <a:ext cx="352207" cy="333836"/>
            <a:chOff x="5300400" y="3670175"/>
            <a:chExt cx="421300" cy="399325"/>
          </a:xfrm>
        </p:grpSpPr>
        <p:sp>
          <p:nvSpPr>
            <p:cNvPr id="555" name="Google Shape;555;p37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0" name="Google Shape;560;p37"/>
          <p:cNvSpPr/>
          <p:nvPr/>
        </p:nvSpPr>
        <p:spPr>
          <a:xfrm>
            <a:off x="4844905" y="3180157"/>
            <a:ext cx="392042" cy="392021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37"/>
          <p:cNvGrpSpPr/>
          <p:nvPr/>
        </p:nvGrpSpPr>
        <p:grpSpPr>
          <a:xfrm>
            <a:off x="5433259" y="3205035"/>
            <a:ext cx="342008" cy="342029"/>
            <a:chOff x="6654650" y="3665275"/>
            <a:chExt cx="409100" cy="409125"/>
          </a:xfrm>
        </p:grpSpPr>
        <p:sp>
          <p:nvSpPr>
            <p:cNvPr id="562" name="Google Shape;562;p3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37"/>
          <p:cNvGrpSpPr/>
          <p:nvPr/>
        </p:nvGrpSpPr>
        <p:grpSpPr>
          <a:xfrm>
            <a:off x="347223" y="3754266"/>
            <a:ext cx="370599" cy="370620"/>
            <a:chOff x="570875" y="4322250"/>
            <a:chExt cx="443300" cy="443325"/>
          </a:xfrm>
        </p:grpSpPr>
        <p:sp>
          <p:nvSpPr>
            <p:cNvPr id="565" name="Google Shape;565;p3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37"/>
          <p:cNvSpPr/>
          <p:nvPr/>
        </p:nvSpPr>
        <p:spPr>
          <a:xfrm>
            <a:off x="895469" y="3826389"/>
            <a:ext cx="401238" cy="22666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" name="Google Shape;570;p37"/>
          <p:cNvGrpSpPr/>
          <p:nvPr/>
        </p:nvGrpSpPr>
        <p:grpSpPr>
          <a:xfrm>
            <a:off x="1524812" y="3726720"/>
            <a:ext cx="269526" cy="425712"/>
            <a:chOff x="1979475" y="4289300"/>
            <a:chExt cx="322400" cy="509225"/>
          </a:xfrm>
        </p:grpSpPr>
        <p:sp>
          <p:nvSpPr>
            <p:cNvPr id="571" name="Google Shape;571;p37"/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7"/>
          <p:cNvGrpSpPr/>
          <p:nvPr/>
        </p:nvGrpSpPr>
        <p:grpSpPr>
          <a:xfrm>
            <a:off x="2064346" y="3732321"/>
            <a:ext cx="318014" cy="414510"/>
            <a:chOff x="2624850" y="4296000"/>
            <a:chExt cx="380400" cy="495825"/>
          </a:xfrm>
        </p:grpSpPr>
        <p:sp>
          <p:nvSpPr>
            <p:cNvPr id="575" name="Google Shape;575;p37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7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7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37"/>
          <p:cNvSpPr/>
          <p:nvPr/>
        </p:nvSpPr>
        <p:spPr>
          <a:xfrm>
            <a:off x="3180303" y="3769727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7"/>
          <p:cNvSpPr/>
          <p:nvPr/>
        </p:nvSpPr>
        <p:spPr>
          <a:xfrm>
            <a:off x="2616754" y="3791171"/>
            <a:ext cx="339959" cy="297093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7"/>
          <p:cNvSpPr/>
          <p:nvPr/>
        </p:nvSpPr>
        <p:spPr>
          <a:xfrm>
            <a:off x="3742304" y="3768201"/>
            <a:ext cx="343053" cy="343032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" name="Google Shape;581;p37"/>
          <p:cNvGrpSpPr/>
          <p:nvPr/>
        </p:nvGrpSpPr>
        <p:grpSpPr>
          <a:xfrm>
            <a:off x="4280686" y="3773160"/>
            <a:ext cx="393045" cy="332833"/>
            <a:chOff x="5275975" y="4344850"/>
            <a:chExt cx="470150" cy="398125"/>
          </a:xfrm>
        </p:grpSpPr>
        <p:sp>
          <p:nvSpPr>
            <p:cNvPr id="582" name="Google Shape;582;p37"/>
            <p:cNvSpPr/>
            <p:nvPr/>
          </p:nvSpPr>
          <p:spPr>
            <a:xfrm>
              <a:off x="566125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529490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5275975" y="4344850"/>
              <a:ext cx="470150" cy="334025"/>
            </a:xfrm>
            <a:custGeom>
              <a:avLst/>
              <a:gdLst/>
              <a:ahLst/>
              <a:cxnLst/>
              <a:rect l="l" t="t" r="r" b="b"/>
              <a:pathLst>
                <a:path w="18806" h="13361" extrusionOk="0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" name="Google Shape;585;p37"/>
          <p:cNvSpPr/>
          <p:nvPr/>
        </p:nvSpPr>
        <p:spPr>
          <a:xfrm>
            <a:off x="4864301" y="3763102"/>
            <a:ext cx="353252" cy="353231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6" name="Google Shape;586;p37"/>
          <p:cNvGrpSpPr/>
          <p:nvPr/>
        </p:nvGrpSpPr>
        <p:grpSpPr>
          <a:xfrm>
            <a:off x="5423038" y="3746115"/>
            <a:ext cx="362448" cy="386922"/>
            <a:chOff x="6642425" y="4312500"/>
            <a:chExt cx="433550" cy="462825"/>
          </a:xfrm>
        </p:grpSpPr>
        <p:sp>
          <p:nvSpPr>
            <p:cNvPr id="587" name="Google Shape;587;p37"/>
            <p:cNvSpPr/>
            <p:nvPr/>
          </p:nvSpPr>
          <p:spPr>
            <a:xfrm>
              <a:off x="6642425" y="4687375"/>
              <a:ext cx="433550" cy="39125"/>
            </a:xfrm>
            <a:custGeom>
              <a:avLst/>
              <a:gdLst/>
              <a:ahLst/>
              <a:cxnLst/>
              <a:rect l="l" t="t" r="r" b="b"/>
              <a:pathLst>
                <a:path w="17342" h="156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6642425" y="4736225"/>
              <a:ext cx="433550" cy="39100"/>
            </a:xfrm>
            <a:custGeom>
              <a:avLst/>
              <a:gdLst/>
              <a:ahLst/>
              <a:cxnLst/>
              <a:rect l="l" t="t" r="r" b="b"/>
              <a:pathLst>
                <a:path w="17342" h="1564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6684575" y="4312500"/>
              <a:ext cx="349875" cy="377350"/>
            </a:xfrm>
            <a:custGeom>
              <a:avLst/>
              <a:gdLst/>
              <a:ahLst/>
              <a:cxnLst/>
              <a:rect l="l" t="t" r="r" b="b"/>
              <a:pathLst>
                <a:path w="13995" h="15094" extrusionOk="0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37"/>
          <p:cNvSpPr/>
          <p:nvPr/>
        </p:nvSpPr>
        <p:spPr>
          <a:xfrm>
            <a:off x="299775" y="4365943"/>
            <a:ext cx="465527" cy="274647"/>
          </a:xfrm>
          <a:custGeom>
            <a:avLst/>
            <a:gdLst/>
            <a:ahLst/>
            <a:cxnLst/>
            <a:rect l="l" t="t" r="r" b="b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37"/>
          <p:cNvGrpSpPr/>
          <p:nvPr/>
        </p:nvGrpSpPr>
        <p:grpSpPr>
          <a:xfrm>
            <a:off x="910227" y="4320364"/>
            <a:ext cx="371623" cy="365499"/>
            <a:chOff x="1244325" y="4999400"/>
            <a:chExt cx="444525" cy="437200"/>
          </a:xfrm>
        </p:grpSpPr>
        <p:sp>
          <p:nvSpPr>
            <p:cNvPr id="592" name="Google Shape;592;p37"/>
            <p:cNvSpPr/>
            <p:nvPr/>
          </p:nvSpPr>
          <p:spPr>
            <a:xfrm>
              <a:off x="1244325" y="5161200"/>
              <a:ext cx="374925" cy="222275"/>
            </a:xfrm>
            <a:custGeom>
              <a:avLst/>
              <a:gdLst/>
              <a:ahLst/>
              <a:cxnLst/>
              <a:rect l="l" t="t" r="r" b="b"/>
              <a:pathLst>
                <a:path w="14997" h="8891" extrusionOk="0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1244325" y="5397500"/>
              <a:ext cx="444525" cy="39100"/>
            </a:xfrm>
            <a:custGeom>
              <a:avLst/>
              <a:gdLst/>
              <a:ahLst/>
              <a:cxnLst/>
              <a:rect l="l" t="t" r="r" b="b"/>
              <a:pathLst>
                <a:path w="17781" h="1564" extrusionOk="0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1451925" y="4999400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1407975" y="4999400"/>
              <a:ext cx="31150" cy="129450"/>
            </a:xfrm>
            <a:custGeom>
              <a:avLst/>
              <a:gdLst/>
              <a:ahLst/>
              <a:cxnLst/>
              <a:rect l="l" t="t" r="r" b="b"/>
              <a:pathLst>
                <a:path w="1246" h="5178" extrusionOk="0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l" t="t" r="r" b="b"/>
              <a:pathLst>
                <a:path w="1222" h="5178" extrusionOk="0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7"/>
          <p:cNvGrpSpPr/>
          <p:nvPr/>
        </p:nvGrpSpPr>
        <p:grpSpPr>
          <a:xfrm>
            <a:off x="1506943" y="4308618"/>
            <a:ext cx="305265" cy="388970"/>
            <a:chOff x="1958100" y="4985350"/>
            <a:chExt cx="365150" cy="465275"/>
          </a:xfrm>
        </p:grpSpPr>
        <p:sp>
          <p:nvSpPr>
            <p:cNvPr id="598" name="Google Shape;598;p37"/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l" t="t" r="r" b="b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l" t="t" r="r" b="b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l" t="t" r="r" b="b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601;p37"/>
          <p:cNvGrpSpPr/>
          <p:nvPr/>
        </p:nvGrpSpPr>
        <p:grpSpPr>
          <a:xfrm>
            <a:off x="2048002" y="4323415"/>
            <a:ext cx="350200" cy="359877"/>
            <a:chOff x="2605300" y="5003050"/>
            <a:chExt cx="418900" cy="430475"/>
          </a:xfrm>
        </p:grpSpPr>
        <p:sp>
          <p:nvSpPr>
            <p:cNvPr id="602" name="Google Shape;602;p37"/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l" t="t" r="r" b="b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l" t="t" r="r" b="b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l" t="t" r="r" b="b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37"/>
          <p:cNvGrpSpPr/>
          <p:nvPr/>
        </p:nvGrpSpPr>
        <p:grpSpPr>
          <a:xfrm>
            <a:off x="2577336" y="4331086"/>
            <a:ext cx="418585" cy="344056"/>
            <a:chOff x="3238475" y="5012225"/>
            <a:chExt cx="500700" cy="411550"/>
          </a:xfrm>
        </p:grpSpPr>
        <p:sp>
          <p:nvSpPr>
            <p:cNvPr id="606" name="Google Shape;606;p37"/>
            <p:cNvSpPr/>
            <p:nvPr/>
          </p:nvSpPr>
          <p:spPr>
            <a:xfrm>
              <a:off x="3238475" y="5315050"/>
              <a:ext cx="500700" cy="108725"/>
            </a:xfrm>
            <a:custGeom>
              <a:avLst/>
              <a:gdLst/>
              <a:ahLst/>
              <a:cxnLst/>
              <a:rect l="l" t="t" r="r" b="b"/>
              <a:pathLst>
                <a:path w="20028" h="4349" extrusionOk="0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3282450" y="5160575"/>
              <a:ext cx="412750" cy="140475"/>
            </a:xfrm>
            <a:custGeom>
              <a:avLst/>
              <a:gdLst/>
              <a:ahLst/>
              <a:cxnLst/>
              <a:rect l="l" t="t" r="r" b="b"/>
              <a:pathLst>
                <a:path w="16510" h="5619" extrusionOk="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l" t="t" r="r" b="b"/>
              <a:pathLst>
                <a:path w="1222" h="5178" extrusionOk="0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3429575" y="5012225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3516900" y="5012225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7"/>
          <p:cNvGrpSpPr/>
          <p:nvPr/>
        </p:nvGrpSpPr>
        <p:grpSpPr>
          <a:xfrm>
            <a:off x="3683970" y="4294322"/>
            <a:ext cx="459424" cy="417561"/>
            <a:chOff x="4562200" y="4968250"/>
            <a:chExt cx="549550" cy="499475"/>
          </a:xfrm>
        </p:grpSpPr>
        <p:sp>
          <p:nvSpPr>
            <p:cNvPr id="612" name="Google Shape;612;p37"/>
            <p:cNvSpPr/>
            <p:nvPr/>
          </p:nvSpPr>
          <p:spPr>
            <a:xfrm>
              <a:off x="4842450" y="5242400"/>
              <a:ext cx="213125" cy="225325"/>
            </a:xfrm>
            <a:custGeom>
              <a:avLst/>
              <a:gdLst/>
              <a:ahLst/>
              <a:cxnLst/>
              <a:rect l="l" t="t" r="r" b="b"/>
              <a:pathLst>
                <a:path w="8525" h="9013" extrusionOk="0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4617775" y="5241800"/>
              <a:ext cx="212500" cy="225925"/>
            </a:xfrm>
            <a:custGeom>
              <a:avLst/>
              <a:gdLst/>
              <a:ahLst/>
              <a:cxnLst/>
              <a:rect l="l" t="t" r="r" b="b"/>
              <a:pathLst>
                <a:path w="8500" h="9037" extrusionOk="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l" t="t" r="r" b="b"/>
              <a:pathLst>
                <a:path w="16462" h="9453" extrusionOk="0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>
              <a:off x="4562200" y="5094025"/>
              <a:ext cx="274800" cy="226550"/>
            </a:xfrm>
            <a:custGeom>
              <a:avLst/>
              <a:gdLst/>
              <a:ahLst/>
              <a:cxnLst/>
              <a:rect l="l" t="t" r="r" b="b"/>
              <a:pathLst>
                <a:path w="10992" h="9062" extrusionOk="0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>
              <a:off x="4836975" y="5094025"/>
              <a:ext cx="274775" cy="226550"/>
            </a:xfrm>
            <a:custGeom>
              <a:avLst/>
              <a:gdLst/>
              <a:ahLst/>
              <a:cxnLst/>
              <a:rect l="l" t="t" r="r" b="b"/>
              <a:pathLst>
                <a:path w="10991" h="9062" extrusionOk="0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37"/>
          <p:cNvGrpSpPr/>
          <p:nvPr/>
        </p:nvGrpSpPr>
        <p:grpSpPr>
          <a:xfrm>
            <a:off x="3190898" y="4317814"/>
            <a:ext cx="318516" cy="370076"/>
            <a:chOff x="3972400" y="4996350"/>
            <a:chExt cx="381000" cy="442675"/>
          </a:xfrm>
        </p:grpSpPr>
        <p:sp>
          <p:nvSpPr>
            <p:cNvPr id="618" name="Google Shape;618;p37"/>
            <p:cNvSpPr/>
            <p:nvPr/>
          </p:nvSpPr>
          <p:spPr>
            <a:xfrm>
              <a:off x="4157400" y="4996350"/>
              <a:ext cx="86725" cy="103200"/>
            </a:xfrm>
            <a:custGeom>
              <a:avLst/>
              <a:gdLst/>
              <a:ahLst/>
              <a:cxnLst/>
              <a:rect l="l" t="t" r="r" b="b"/>
              <a:pathLst>
                <a:path w="3469" h="4128" extrusionOk="0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7"/>
            <p:cNvSpPr/>
            <p:nvPr/>
          </p:nvSpPr>
          <p:spPr>
            <a:xfrm>
              <a:off x="3972400" y="5048250"/>
              <a:ext cx="381000" cy="390775"/>
            </a:xfrm>
            <a:custGeom>
              <a:avLst/>
              <a:gdLst/>
              <a:ahLst/>
              <a:cxnLst/>
              <a:rect l="l" t="t" r="r" b="b"/>
              <a:pathLst>
                <a:path w="15240" h="15631" extrusionOk="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7"/>
          <p:cNvGrpSpPr/>
          <p:nvPr/>
        </p:nvGrpSpPr>
        <p:grpSpPr>
          <a:xfrm>
            <a:off x="4251593" y="4286673"/>
            <a:ext cx="451252" cy="432860"/>
            <a:chOff x="5241175" y="4959100"/>
            <a:chExt cx="539775" cy="517775"/>
          </a:xfrm>
        </p:grpSpPr>
        <p:sp>
          <p:nvSpPr>
            <p:cNvPr id="621" name="Google Shape;621;p37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37"/>
          <p:cNvSpPr/>
          <p:nvPr/>
        </p:nvSpPr>
        <p:spPr>
          <a:xfrm>
            <a:off x="4842355" y="4393512"/>
            <a:ext cx="397142" cy="219513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8" name="Google Shape;628;p37"/>
          <p:cNvGrpSpPr/>
          <p:nvPr/>
        </p:nvGrpSpPr>
        <p:grpSpPr>
          <a:xfrm>
            <a:off x="5458777" y="4350982"/>
            <a:ext cx="289444" cy="332832"/>
            <a:chOff x="6685175" y="5036025"/>
            <a:chExt cx="346225" cy="398125"/>
          </a:xfrm>
        </p:grpSpPr>
        <p:sp>
          <p:nvSpPr>
            <p:cNvPr id="629" name="Google Shape;629;p37"/>
            <p:cNvSpPr/>
            <p:nvPr/>
          </p:nvSpPr>
          <p:spPr>
            <a:xfrm>
              <a:off x="6743800" y="5036025"/>
              <a:ext cx="105650" cy="147775"/>
            </a:xfrm>
            <a:custGeom>
              <a:avLst/>
              <a:gdLst/>
              <a:ahLst/>
              <a:cxnLst/>
              <a:rect l="l" t="t" r="r" b="b"/>
              <a:pathLst>
                <a:path w="4226" h="5911" extrusionOk="0">
                  <a:moveTo>
                    <a:pt x="2931" y="1"/>
                  </a:moveTo>
                  <a:lnTo>
                    <a:pt x="2736" y="25"/>
                  </a:lnTo>
                  <a:lnTo>
                    <a:pt x="2516" y="74"/>
                  </a:lnTo>
                  <a:lnTo>
                    <a:pt x="2272" y="147"/>
                  </a:lnTo>
                  <a:lnTo>
                    <a:pt x="2027" y="269"/>
                  </a:lnTo>
                  <a:lnTo>
                    <a:pt x="1783" y="416"/>
                  </a:lnTo>
                  <a:lnTo>
                    <a:pt x="1539" y="611"/>
                  </a:lnTo>
                  <a:lnTo>
                    <a:pt x="1319" y="807"/>
                  </a:lnTo>
                  <a:lnTo>
                    <a:pt x="1075" y="1026"/>
                  </a:lnTo>
                  <a:lnTo>
                    <a:pt x="855" y="1271"/>
                  </a:lnTo>
                  <a:lnTo>
                    <a:pt x="660" y="1539"/>
                  </a:lnTo>
                  <a:lnTo>
                    <a:pt x="489" y="1808"/>
                  </a:lnTo>
                  <a:lnTo>
                    <a:pt x="318" y="2101"/>
                  </a:lnTo>
                  <a:lnTo>
                    <a:pt x="196" y="2370"/>
                  </a:lnTo>
                  <a:lnTo>
                    <a:pt x="98" y="2663"/>
                  </a:lnTo>
                  <a:lnTo>
                    <a:pt x="25" y="2956"/>
                  </a:lnTo>
                  <a:lnTo>
                    <a:pt x="0" y="3249"/>
                  </a:lnTo>
                  <a:lnTo>
                    <a:pt x="0" y="3517"/>
                  </a:lnTo>
                  <a:lnTo>
                    <a:pt x="49" y="3786"/>
                  </a:lnTo>
                  <a:lnTo>
                    <a:pt x="122" y="4055"/>
                  </a:lnTo>
                  <a:lnTo>
                    <a:pt x="196" y="4299"/>
                  </a:lnTo>
                  <a:lnTo>
                    <a:pt x="293" y="4543"/>
                  </a:lnTo>
                  <a:lnTo>
                    <a:pt x="415" y="4763"/>
                  </a:lnTo>
                  <a:lnTo>
                    <a:pt x="562" y="4958"/>
                  </a:lnTo>
                  <a:lnTo>
                    <a:pt x="708" y="5154"/>
                  </a:lnTo>
                  <a:lnTo>
                    <a:pt x="855" y="5325"/>
                  </a:lnTo>
                  <a:lnTo>
                    <a:pt x="1026" y="5471"/>
                  </a:lnTo>
                  <a:lnTo>
                    <a:pt x="1221" y="5618"/>
                  </a:lnTo>
                  <a:lnTo>
                    <a:pt x="1392" y="5716"/>
                  </a:lnTo>
                  <a:lnTo>
                    <a:pt x="1588" y="5813"/>
                  </a:lnTo>
                  <a:lnTo>
                    <a:pt x="1807" y="5862"/>
                  </a:lnTo>
                  <a:lnTo>
                    <a:pt x="2003" y="5911"/>
                  </a:lnTo>
                  <a:lnTo>
                    <a:pt x="2442" y="5911"/>
                  </a:lnTo>
                  <a:lnTo>
                    <a:pt x="2662" y="5862"/>
                  </a:lnTo>
                  <a:lnTo>
                    <a:pt x="2858" y="5789"/>
                  </a:lnTo>
                  <a:lnTo>
                    <a:pt x="3053" y="5716"/>
                  </a:lnTo>
                  <a:lnTo>
                    <a:pt x="3224" y="5593"/>
                  </a:lnTo>
                  <a:lnTo>
                    <a:pt x="3395" y="5471"/>
                  </a:lnTo>
                  <a:lnTo>
                    <a:pt x="3541" y="5300"/>
                  </a:lnTo>
                  <a:lnTo>
                    <a:pt x="3688" y="5129"/>
                  </a:lnTo>
                  <a:lnTo>
                    <a:pt x="3810" y="4934"/>
                  </a:lnTo>
                  <a:lnTo>
                    <a:pt x="3932" y="4739"/>
                  </a:lnTo>
                  <a:lnTo>
                    <a:pt x="4030" y="4519"/>
                  </a:lnTo>
                  <a:lnTo>
                    <a:pt x="4103" y="4275"/>
                  </a:lnTo>
                  <a:lnTo>
                    <a:pt x="4152" y="4030"/>
                  </a:lnTo>
                  <a:lnTo>
                    <a:pt x="4201" y="3786"/>
                  </a:lnTo>
                  <a:lnTo>
                    <a:pt x="4225" y="3517"/>
                  </a:lnTo>
                  <a:lnTo>
                    <a:pt x="4201" y="3249"/>
                  </a:lnTo>
                  <a:lnTo>
                    <a:pt x="4176" y="2980"/>
                  </a:lnTo>
                  <a:lnTo>
                    <a:pt x="4054" y="1881"/>
                  </a:lnTo>
                  <a:lnTo>
                    <a:pt x="3957" y="1368"/>
                  </a:lnTo>
                  <a:lnTo>
                    <a:pt x="3835" y="904"/>
                  </a:lnTo>
                  <a:lnTo>
                    <a:pt x="3737" y="684"/>
                  </a:lnTo>
                  <a:lnTo>
                    <a:pt x="3664" y="513"/>
                  </a:lnTo>
                  <a:lnTo>
                    <a:pt x="3541" y="342"/>
                  </a:lnTo>
                  <a:lnTo>
                    <a:pt x="3419" y="220"/>
                  </a:lnTo>
                  <a:lnTo>
                    <a:pt x="3273" y="123"/>
                  </a:lnTo>
                  <a:lnTo>
                    <a:pt x="3126" y="49"/>
                  </a:lnTo>
                  <a:lnTo>
                    <a:pt x="29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>
              <a:off x="6685175" y="5152025"/>
              <a:ext cx="84275" cy="117275"/>
            </a:xfrm>
            <a:custGeom>
              <a:avLst/>
              <a:gdLst/>
              <a:ahLst/>
              <a:cxnLst/>
              <a:rect l="l" t="t" r="r" b="b"/>
              <a:pathLst>
                <a:path w="3371" h="4691" extrusionOk="0">
                  <a:moveTo>
                    <a:pt x="1368" y="1"/>
                  </a:moveTo>
                  <a:lnTo>
                    <a:pt x="1197" y="25"/>
                  </a:lnTo>
                  <a:lnTo>
                    <a:pt x="1026" y="99"/>
                  </a:lnTo>
                  <a:lnTo>
                    <a:pt x="855" y="172"/>
                  </a:lnTo>
                  <a:lnTo>
                    <a:pt x="709" y="270"/>
                  </a:lnTo>
                  <a:lnTo>
                    <a:pt x="562" y="392"/>
                  </a:lnTo>
                  <a:lnTo>
                    <a:pt x="440" y="538"/>
                  </a:lnTo>
                  <a:lnTo>
                    <a:pt x="318" y="685"/>
                  </a:lnTo>
                  <a:lnTo>
                    <a:pt x="220" y="856"/>
                  </a:lnTo>
                  <a:lnTo>
                    <a:pt x="147" y="1051"/>
                  </a:lnTo>
                  <a:lnTo>
                    <a:pt x="74" y="1247"/>
                  </a:lnTo>
                  <a:lnTo>
                    <a:pt x="49" y="1442"/>
                  </a:lnTo>
                  <a:lnTo>
                    <a:pt x="1" y="1662"/>
                  </a:lnTo>
                  <a:lnTo>
                    <a:pt x="1" y="1882"/>
                  </a:lnTo>
                  <a:lnTo>
                    <a:pt x="1" y="2101"/>
                  </a:lnTo>
                  <a:lnTo>
                    <a:pt x="25" y="2346"/>
                  </a:lnTo>
                  <a:lnTo>
                    <a:pt x="74" y="2565"/>
                  </a:lnTo>
                  <a:lnTo>
                    <a:pt x="147" y="2810"/>
                  </a:lnTo>
                  <a:lnTo>
                    <a:pt x="220" y="3054"/>
                  </a:lnTo>
                  <a:lnTo>
                    <a:pt x="342" y="3274"/>
                  </a:lnTo>
                  <a:lnTo>
                    <a:pt x="440" y="3493"/>
                  </a:lnTo>
                  <a:lnTo>
                    <a:pt x="587" y="3689"/>
                  </a:lnTo>
                  <a:lnTo>
                    <a:pt x="733" y="3860"/>
                  </a:lnTo>
                  <a:lnTo>
                    <a:pt x="880" y="4031"/>
                  </a:lnTo>
                  <a:lnTo>
                    <a:pt x="1051" y="4177"/>
                  </a:lnTo>
                  <a:lnTo>
                    <a:pt x="1222" y="4324"/>
                  </a:lnTo>
                  <a:lnTo>
                    <a:pt x="1393" y="4422"/>
                  </a:lnTo>
                  <a:lnTo>
                    <a:pt x="1564" y="4519"/>
                  </a:lnTo>
                  <a:lnTo>
                    <a:pt x="1759" y="4592"/>
                  </a:lnTo>
                  <a:lnTo>
                    <a:pt x="1954" y="4641"/>
                  </a:lnTo>
                  <a:lnTo>
                    <a:pt x="2125" y="4690"/>
                  </a:lnTo>
                  <a:lnTo>
                    <a:pt x="2516" y="4690"/>
                  </a:lnTo>
                  <a:lnTo>
                    <a:pt x="2687" y="4641"/>
                  </a:lnTo>
                  <a:lnTo>
                    <a:pt x="2882" y="4592"/>
                  </a:lnTo>
                  <a:lnTo>
                    <a:pt x="3029" y="4495"/>
                  </a:lnTo>
                  <a:lnTo>
                    <a:pt x="3151" y="4397"/>
                  </a:lnTo>
                  <a:lnTo>
                    <a:pt x="3249" y="4299"/>
                  </a:lnTo>
                  <a:lnTo>
                    <a:pt x="3322" y="4153"/>
                  </a:lnTo>
                  <a:lnTo>
                    <a:pt x="3371" y="4006"/>
                  </a:lnTo>
                  <a:lnTo>
                    <a:pt x="3371" y="3860"/>
                  </a:lnTo>
                  <a:lnTo>
                    <a:pt x="3371" y="3689"/>
                  </a:lnTo>
                  <a:lnTo>
                    <a:pt x="3347" y="3518"/>
                  </a:lnTo>
                  <a:lnTo>
                    <a:pt x="3249" y="3127"/>
                  </a:lnTo>
                  <a:lnTo>
                    <a:pt x="3078" y="2712"/>
                  </a:lnTo>
                  <a:lnTo>
                    <a:pt x="2712" y="1808"/>
                  </a:lnTo>
                  <a:lnTo>
                    <a:pt x="2370" y="953"/>
                  </a:lnTo>
                  <a:lnTo>
                    <a:pt x="2199" y="612"/>
                  </a:lnTo>
                  <a:lnTo>
                    <a:pt x="2028" y="343"/>
                  </a:lnTo>
                  <a:lnTo>
                    <a:pt x="1954" y="221"/>
                  </a:lnTo>
                  <a:lnTo>
                    <a:pt x="1857" y="123"/>
                  </a:lnTo>
                  <a:lnTo>
                    <a:pt x="1735" y="74"/>
                  </a:lnTo>
                  <a:lnTo>
                    <a:pt x="1637" y="25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6871400" y="5038475"/>
              <a:ext cx="105650" cy="145325"/>
            </a:xfrm>
            <a:custGeom>
              <a:avLst/>
              <a:gdLst/>
              <a:ahLst/>
              <a:cxnLst/>
              <a:rect l="l" t="t" r="r" b="b"/>
              <a:pathLst>
                <a:path w="4226" h="5813" extrusionOk="0">
                  <a:moveTo>
                    <a:pt x="1295" y="0"/>
                  </a:moveTo>
                  <a:lnTo>
                    <a:pt x="1100" y="49"/>
                  </a:lnTo>
                  <a:lnTo>
                    <a:pt x="953" y="98"/>
                  </a:lnTo>
                  <a:lnTo>
                    <a:pt x="807" y="196"/>
                  </a:lnTo>
                  <a:lnTo>
                    <a:pt x="684" y="318"/>
                  </a:lnTo>
                  <a:lnTo>
                    <a:pt x="587" y="464"/>
                  </a:lnTo>
                  <a:lnTo>
                    <a:pt x="489" y="660"/>
                  </a:lnTo>
                  <a:lnTo>
                    <a:pt x="391" y="855"/>
                  </a:lnTo>
                  <a:lnTo>
                    <a:pt x="269" y="1295"/>
                  </a:lnTo>
                  <a:lnTo>
                    <a:pt x="172" y="1808"/>
                  </a:lnTo>
                  <a:lnTo>
                    <a:pt x="49" y="2882"/>
                  </a:lnTo>
                  <a:lnTo>
                    <a:pt x="1" y="3151"/>
                  </a:lnTo>
                  <a:lnTo>
                    <a:pt x="1" y="3419"/>
                  </a:lnTo>
                  <a:lnTo>
                    <a:pt x="25" y="3688"/>
                  </a:lnTo>
                  <a:lnTo>
                    <a:pt x="74" y="3932"/>
                  </a:lnTo>
                  <a:lnTo>
                    <a:pt x="123" y="4177"/>
                  </a:lnTo>
                  <a:lnTo>
                    <a:pt x="196" y="4421"/>
                  </a:lnTo>
                  <a:lnTo>
                    <a:pt x="294" y="4641"/>
                  </a:lnTo>
                  <a:lnTo>
                    <a:pt x="416" y="4836"/>
                  </a:lnTo>
                  <a:lnTo>
                    <a:pt x="538" y="5031"/>
                  </a:lnTo>
                  <a:lnTo>
                    <a:pt x="684" y="5202"/>
                  </a:lnTo>
                  <a:lnTo>
                    <a:pt x="831" y="5373"/>
                  </a:lnTo>
                  <a:lnTo>
                    <a:pt x="1002" y="5495"/>
                  </a:lnTo>
                  <a:lnTo>
                    <a:pt x="1173" y="5618"/>
                  </a:lnTo>
                  <a:lnTo>
                    <a:pt x="1368" y="5691"/>
                  </a:lnTo>
                  <a:lnTo>
                    <a:pt x="1588" y="5764"/>
                  </a:lnTo>
                  <a:lnTo>
                    <a:pt x="1783" y="5813"/>
                  </a:lnTo>
                  <a:lnTo>
                    <a:pt x="2223" y="5813"/>
                  </a:lnTo>
                  <a:lnTo>
                    <a:pt x="2418" y="5764"/>
                  </a:lnTo>
                  <a:lnTo>
                    <a:pt x="2638" y="5715"/>
                  </a:lnTo>
                  <a:lnTo>
                    <a:pt x="2834" y="5618"/>
                  </a:lnTo>
                  <a:lnTo>
                    <a:pt x="3005" y="5520"/>
                  </a:lnTo>
                  <a:lnTo>
                    <a:pt x="3200" y="5373"/>
                  </a:lnTo>
                  <a:lnTo>
                    <a:pt x="3371" y="5227"/>
                  </a:lnTo>
                  <a:lnTo>
                    <a:pt x="3517" y="5056"/>
                  </a:lnTo>
                  <a:lnTo>
                    <a:pt x="3664" y="4860"/>
                  </a:lnTo>
                  <a:lnTo>
                    <a:pt x="3811" y="4665"/>
                  </a:lnTo>
                  <a:lnTo>
                    <a:pt x="3933" y="4445"/>
                  </a:lnTo>
                  <a:lnTo>
                    <a:pt x="4030" y="4201"/>
                  </a:lnTo>
                  <a:lnTo>
                    <a:pt x="4104" y="3957"/>
                  </a:lnTo>
                  <a:lnTo>
                    <a:pt x="4177" y="3688"/>
                  </a:lnTo>
                  <a:lnTo>
                    <a:pt x="4226" y="3419"/>
                  </a:lnTo>
                  <a:lnTo>
                    <a:pt x="4226" y="3151"/>
                  </a:lnTo>
                  <a:lnTo>
                    <a:pt x="4201" y="2858"/>
                  </a:lnTo>
                  <a:lnTo>
                    <a:pt x="4128" y="2589"/>
                  </a:lnTo>
                  <a:lnTo>
                    <a:pt x="4030" y="2296"/>
                  </a:lnTo>
                  <a:lnTo>
                    <a:pt x="3908" y="2027"/>
                  </a:lnTo>
                  <a:lnTo>
                    <a:pt x="3737" y="1734"/>
                  </a:lnTo>
                  <a:lnTo>
                    <a:pt x="3566" y="1490"/>
                  </a:lnTo>
                  <a:lnTo>
                    <a:pt x="3371" y="1221"/>
                  </a:lnTo>
                  <a:lnTo>
                    <a:pt x="3151" y="1002"/>
                  </a:lnTo>
                  <a:lnTo>
                    <a:pt x="2907" y="782"/>
                  </a:lnTo>
                  <a:lnTo>
                    <a:pt x="2687" y="586"/>
                  </a:lnTo>
                  <a:lnTo>
                    <a:pt x="2443" y="415"/>
                  </a:lnTo>
                  <a:lnTo>
                    <a:pt x="2199" y="269"/>
                  </a:lnTo>
                  <a:lnTo>
                    <a:pt x="1954" y="147"/>
                  </a:lnTo>
                  <a:lnTo>
                    <a:pt x="1710" y="74"/>
                  </a:lnTo>
                  <a:lnTo>
                    <a:pt x="1490" y="25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>
              <a:off x="6944050" y="5155700"/>
              <a:ext cx="87350" cy="116025"/>
            </a:xfrm>
            <a:custGeom>
              <a:avLst/>
              <a:gdLst/>
              <a:ahLst/>
              <a:cxnLst/>
              <a:rect l="l" t="t" r="r" b="b"/>
              <a:pathLst>
                <a:path w="3494" h="4641" extrusionOk="0">
                  <a:moveTo>
                    <a:pt x="1979" y="0"/>
                  </a:moveTo>
                  <a:lnTo>
                    <a:pt x="1857" y="49"/>
                  </a:lnTo>
                  <a:lnTo>
                    <a:pt x="1735" y="98"/>
                  </a:lnTo>
                  <a:lnTo>
                    <a:pt x="1637" y="196"/>
                  </a:lnTo>
                  <a:lnTo>
                    <a:pt x="1540" y="294"/>
                  </a:lnTo>
                  <a:lnTo>
                    <a:pt x="1369" y="562"/>
                  </a:lnTo>
                  <a:lnTo>
                    <a:pt x="1173" y="904"/>
                  </a:lnTo>
                  <a:lnTo>
                    <a:pt x="782" y="1735"/>
                  </a:lnTo>
                  <a:lnTo>
                    <a:pt x="367" y="2614"/>
                  </a:lnTo>
                  <a:lnTo>
                    <a:pt x="196" y="3005"/>
                  </a:lnTo>
                  <a:lnTo>
                    <a:pt x="74" y="3395"/>
                  </a:lnTo>
                  <a:lnTo>
                    <a:pt x="25" y="3566"/>
                  </a:lnTo>
                  <a:lnTo>
                    <a:pt x="1" y="3737"/>
                  </a:lnTo>
                  <a:lnTo>
                    <a:pt x="25" y="3908"/>
                  </a:lnTo>
                  <a:lnTo>
                    <a:pt x="50" y="4055"/>
                  </a:lnTo>
                  <a:lnTo>
                    <a:pt x="99" y="4177"/>
                  </a:lnTo>
                  <a:lnTo>
                    <a:pt x="196" y="4299"/>
                  </a:lnTo>
                  <a:lnTo>
                    <a:pt x="318" y="4397"/>
                  </a:lnTo>
                  <a:lnTo>
                    <a:pt x="465" y="4494"/>
                  </a:lnTo>
                  <a:lnTo>
                    <a:pt x="636" y="4568"/>
                  </a:lnTo>
                  <a:lnTo>
                    <a:pt x="831" y="4616"/>
                  </a:lnTo>
                  <a:lnTo>
                    <a:pt x="1027" y="4641"/>
                  </a:lnTo>
                  <a:lnTo>
                    <a:pt x="1198" y="4641"/>
                  </a:lnTo>
                  <a:lnTo>
                    <a:pt x="1393" y="4616"/>
                  </a:lnTo>
                  <a:lnTo>
                    <a:pt x="1588" y="4568"/>
                  </a:lnTo>
                  <a:lnTo>
                    <a:pt x="1784" y="4494"/>
                  </a:lnTo>
                  <a:lnTo>
                    <a:pt x="1955" y="4421"/>
                  </a:lnTo>
                  <a:lnTo>
                    <a:pt x="2150" y="4323"/>
                  </a:lnTo>
                  <a:lnTo>
                    <a:pt x="2321" y="4201"/>
                  </a:lnTo>
                  <a:lnTo>
                    <a:pt x="2492" y="4055"/>
                  </a:lnTo>
                  <a:lnTo>
                    <a:pt x="2663" y="3884"/>
                  </a:lnTo>
                  <a:lnTo>
                    <a:pt x="2810" y="3713"/>
                  </a:lnTo>
                  <a:lnTo>
                    <a:pt x="2956" y="3517"/>
                  </a:lnTo>
                  <a:lnTo>
                    <a:pt x="3078" y="3322"/>
                  </a:lnTo>
                  <a:lnTo>
                    <a:pt x="3200" y="3102"/>
                  </a:lnTo>
                  <a:lnTo>
                    <a:pt x="3298" y="2882"/>
                  </a:lnTo>
                  <a:lnTo>
                    <a:pt x="3371" y="2638"/>
                  </a:lnTo>
                  <a:lnTo>
                    <a:pt x="3420" y="2418"/>
                  </a:lnTo>
                  <a:lnTo>
                    <a:pt x="3469" y="2174"/>
                  </a:lnTo>
                  <a:lnTo>
                    <a:pt x="3493" y="1954"/>
                  </a:lnTo>
                  <a:lnTo>
                    <a:pt x="3493" y="1735"/>
                  </a:lnTo>
                  <a:lnTo>
                    <a:pt x="3469" y="1515"/>
                  </a:lnTo>
                  <a:lnTo>
                    <a:pt x="3445" y="1319"/>
                  </a:lnTo>
                  <a:lnTo>
                    <a:pt x="3396" y="1124"/>
                  </a:lnTo>
                  <a:lnTo>
                    <a:pt x="3322" y="929"/>
                  </a:lnTo>
                  <a:lnTo>
                    <a:pt x="3249" y="758"/>
                  </a:lnTo>
                  <a:lnTo>
                    <a:pt x="3127" y="587"/>
                  </a:lnTo>
                  <a:lnTo>
                    <a:pt x="3005" y="440"/>
                  </a:lnTo>
                  <a:lnTo>
                    <a:pt x="2883" y="318"/>
                  </a:lnTo>
                  <a:lnTo>
                    <a:pt x="2736" y="196"/>
                  </a:lnTo>
                  <a:lnTo>
                    <a:pt x="2565" y="98"/>
                  </a:lnTo>
                  <a:lnTo>
                    <a:pt x="2394" y="49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>
              <a:off x="6727300" y="5185625"/>
              <a:ext cx="263800" cy="248525"/>
            </a:xfrm>
            <a:custGeom>
              <a:avLst/>
              <a:gdLst/>
              <a:ahLst/>
              <a:cxnLst/>
              <a:rect l="l" t="t" r="r" b="b"/>
              <a:pathLst>
                <a:path w="10552" h="9941" extrusionOk="0">
                  <a:moveTo>
                    <a:pt x="5252" y="0"/>
                  </a:moveTo>
                  <a:lnTo>
                    <a:pt x="4959" y="25"/>
                  </a:lnTo>
                  <a:lnTo>
                    <a:pt x="4666" y="73"/>
                  </a:lnTo>
                  <a:lnTo>
                    <a:pt x="4372" y="171"/>
                  </a:lnTo>
                  <a:lnTo>
                    <a:pt x="4104" y="293"/>
                  </a:lnTo>
                  <a:lnTo>
                    <a:pt x="3835" y="464"/>
                  </a:lnTo>
                  <a:lnTo>
                    <a:pt x="3591" y="635"/>
                  </a:lnTo>
                  <a:lnTo>
                    <a:pt x="3371" y="855"/>
                  </a:lnTo>
                  <a:lnTo>
                    <a:pt x="3176" y="1124"/>
                  </a:lnTo>
                  <a:lnTo>
                    <a:pt x="3029" y="1343"/>
                  </a:lnTo>
                  <a:lnTo>
                    <a:pt x="2907" y="1612"/>
                  </a:lnTo>
                  <a:lnTo>
                    <a:pt x="2809" y="1856"/>
                  </a:lnTo>
                  <a:lnTo>
                    <a:pt x="2736" y="2125"/>
                  </a:lnTo>
                  <a:lnTo>
                    <a:pt x="2565" y="2662"/>
                  </a:lnTo>
                  <a:lnTo>
                    <a:pt x="2492" y="2931"/>
                  </a:lnTo>
                  <a:lnTo>
                    <a:pt x="2394" y="3200"/>
                  </a:lnTo>
                  <a:lnTo>
                    <a:pt x="2248" y="3444"/>
                  </a:lnTo>
                  <a:lnTo>
                    <a:pt x="2101" y="3688"/>
                  </a:lnTo>
                  <a:lnTo>
                    <a:pt x="1906" y="3908"/>
                  </a:lnTo>
                  <a:lnTo>
                    <a:pt x="1735" y="4103"/>
                  </a:lnTo>
                  <a:lnTo>
                    <a:pt x="1320" y="4470"/>
                  </a:lnTo>
                  <a:lnTo>
                    <a:pt x="904" y="4860"/>
                  </a:lnTo>
                  <a:lnTo>
                    <a:pt x="709" y="5080"/>
                  </a:lnTo>
                  <a:lnTo>
                    <a:pt x="514" y="5324"/>
                  </a:lnTo>
                  <a:lnTo>
                    <a:pt x="367" y="5569"/>
                  </a:lnTo>
                  <a:lnTo>
                    <a:pt x="245" y="5837"/>
                  </a:lnTo>
                  <a:lnTo>
                    <a:pt x="147" y="6130"/>
                  </a:lnTo>
                  <a:lnTo>
                    <a:pt x="74" y="6423"/>
                  </a:lnTo>
                  <a:lnTo>
                    <a:pt x="25" y="6741"/>
                  </a:lnTo>
                  <a:lnTo>
                    <a:pt x="1" y="7034"/>
                  </a:lnTo>
                  <a:lnTo>
                    <a:pt x="25" y="7327"/>
                  </a:lnTo>
                  <a:lnTo>
                    <a:pt x="50" y="7620"/>
                  </a:lnTo>
                  <a:lnTo>
                    <a:pt x="123" y="7889"/>
                  </a:lnTo>
                  <a:lnTo>
                    <a:pt x="221" y="8158"/>
                  </a:lnTo>
                  <a:lnTo>
                    <a:pt x="318" y="8426"/>
                  </a:lnTo>
                  <a:lnTo>
                    <a:pt x="440" y="8646"/>
                  </a:lnTo>
                  <a:lnTo>
                    <a:pt x="611" y="8890"/>
                  </a:lnTo>
                  <a:lnTo>
                    <a:pt x="782" y="9086"/>
                  </a:lnTo>
                  <a:lnTo>
                    <a:pt x="953" y="9281"/>
                  </a:lnTo>
                  <a:lnTo>
                    <a:pt x="1149" y="9428"/>
                  </a:lnTo>
                  <a:lnTo>
                    <a:pt x="1368" y="9574"/>
                  </a:lnTo>
                  <a:lnTo>
                    <a:pt x="1613" y="9696"/>
                  </a:lnTo>
                  <a:lnTo>
                    <a:pt x="1857" y="9794"/>
                  </a:lnTo>
                  <a:lnTo>
                    <a:pt x="2101" y="9867"/>
                  </a:lnTo>
                  <a:lnTo>
                    <a:pt x="2370" y="9916"/>
                  </a:lnTo>
                  <a:lnTo>
                    <a:pt x="2614" y="9940"/>
                  </a:lnTo>
                  <a:lnTo>
                    <a:pt x="2980" y="9916"/>
                  </a:lnTo>
                  <a:lnTo>
                    <a:pt x="3347" y="9818"/>
                  </a:lnTo>
                  <a:lnTo>
                    <a:pt x="3689" y="9696"/>
                  </a:lnTo>
                  <a:lnTo>
                    <a:pt x="4006" y="9501"/>
                  </a:lnTo>
                  <a:lnTo>
                    <a:pt x="4153" y="9403"/>
                  </a:lnTo>
                  <a:lnTo>
                    <a:pt x="4299" y="9330"/>
                  </a:lnTo>
                  <a:lnTo>
                    <a:pt x="4446" y="9305"/>
                  </a:lnTo>
                  <a:lnTo>
                    <a:pt x="4592" y="9257"/>
                  </a:lnTo>
                  <a:lnTo>
                    <a:pt x="4910" y="9232"/>
                  </a:lnTo>
                  <a:lnTo>
                    <a:pt x="5642" y="9232"/>
                  </a:lnTo>
                  <a:lnTo>
                    <a:pt x="5960" y="9257"/>
                  </a:lnTo>
                  <a:lnTo>
                    <a:pt x="6106" y="9305"/>
                  </a:lnTo>
                  <a:lnTo>
                    <a:pt x="6253" y="9330"/>
                  </a:lnTo>
                  <a:lnTo>
                    <a:pt x="6400" y="9403"/>
                  </a:lnTo>
                  <a:lnTo>
                    <a:pt x="6546" y="9501"/>
                  </a:lnTo>
                  <a:lnTo>
                    <a:pt x="6864" y="9696"/>
                  </a:lnTo>
                  <a:lnTo>
                    <a:pt x="7206" y="9818"/>
                  </a:lnTo>
                  <a:lnTo>
                    <a:pt x="7572" y="9916"/>
                  </a:lnTo>
                  <a:lnTo>
                    <a:pt x="7938" y="9940"/>
                  </a:lnTo>
                  <a:lnTo>
                    <a:pt x="8207" y="9916"/>
                  </a:lnTo>
                  <a:lnTo>
                    <a:pt x="8451" y="9867"/>
                  </a:lnTo>
                  <a:lnTo>
                    <a:pt x="8695" y="9794"/>
                  </a:lnTo>
                  <a:lnTo>
                    <a:pt x="8940" y="9696"/>
                  </a:lnTo>
                  <a:lnTo>
                    <a:pt x="9184" y="9574"/>
                  </a:lnTo>
                  <a:lnTo>
                    <a:pt x="9404" y="9428"/>
                  </a:lnTo>
                  <a:lnTo>
                    <a:pt x="9599" y="9281"/>
                  </a:lnTo>
                  <a:lnTo>
                    <a:pt x="9770" y="9086"/>
                  </a:lnTo>
                  <a:lnTo>
                    <a:pt x="9941" y="8890"/>
                  </a:lnTo>
                  <a:lnTo>
                    <a:pt x="10112" y="8646"/>
                  </a:lnTo>
                  <a:lnTo>
                    <a:pt x="10234" y="8426"/>
                  </a:lnTo>
                  <a:lnTo>
                    <a:pt x="10332" y="8158"/>
                  </a:lnTo>
                  <a:lnTo>
                    <a:pt x="10429" y="7889"/>
                  </a:lnTo>
                  <a:lnTo>
                    <a:pt x="10503" y="7620"/>
                  </a:lnTo>
                  <a:lnTo>
                    <a:pt x="10527" y="7327"/>
                  </a:lnTo>
                  <a:lnTo>
                    <a:pt x="10551" y="7034"/>
                  </a:lnTo>
                  <a:lnTo>
                    <a:pt x="10527" y="6741"/>
                  </a:lnTo>
                  <a:lnTo>
                    <a:pt x="10478" y="6423"/>
                  </a:lnTo>
                  <a:lnTo>
                    <a:pt x="10405" y="6130"/>
                  </a:lnTo>
                  <a:lnTo>
                    <a:pt x="10307" y="5837"/>
                  </a:lnTo>
                  <a:lnTo>
                    <a:pt x="10185" y="5569"/>
                  </a:lnTo>
                  <a:lnTo>
                    <a:pt x="10039" y="5324"/>
                  </a:lnTo>
                  <a:lnTo>
                    <a:pt x="9843" y="5080"/>
                  </a:lnTo>
                  <a:lnTo>
                    <a:pt x="9648" y="4860"/>
                  </a:lnTo>
                  <a:lnTo>
                    <a:pt x="9233" y="4470"/>
                  </a:lnTo>
                  <a:lnTo>
                    <a:pt x="8817" y="4103"/>
                  </a:lnTo>
                  <a:lnTo>
                    <a:pt x="8646" y="3908"/>
                  </a:lnTo>
                  <a:lnTo>
                    <a:pt x="8451" y="3688"/>
                  </a:lnTo>
                  <a:lnTo>
                    <a:pt x="8305" y="3444"/>
                  </a:lnTo>
                  <a:lnTo>
                    <a:pt x="8158" y="3200"/>
                  </a:lnTo>
                  <a:lnTo>
                    <a:pt x="8060" y="2931"/>
                  </a:lnTo>
                  <a:lnTo>
                    <a:pt x="7963" y="2662"/>
                  </a:lnTo>
                  <a:lnTo>
                    <a:pt x="7816" y="2125"/>
                  </a:lnTo>
                  <a:lnTo>
                    <a:pt x="7743" y="1856"/>
                  </a:lnTo>
                  <a:lnTo>
                    <a:pt x="7645" y="1612"/>
                  </a:lnTo>
                  <a:lnTo>
                    <a:pt x="7523" y="1343"/>
                  </a:lnTo>
                  <a:lnTo>
                    <a:pt x="7376" y="1124"/>
                  </a:lnTo>
                  <a:lnTo>
                    <a:pt x="7181" y="855"/>
                  </a:lnTo>
                  <a:lnTo>
                    <a:pt x="6961" y="635"/>
                  </a:lnTo>
                  <a:lnTo>
                    <a:pt x="6717" y="464"/>
                  </a:lnTo>
                  <a:lnTo>
                    <a:pt x="6448" y="293"/>
                  </a:lnTo>
                  <a:lnTo>
                    <a:pt x="6180" y="171"/>
                  </a:lnTo>
                  <a:lnTo>
                    <a:pt x="5887" y="73"/>
                  </a:lnTo>
                  <a:lnTo>
                    <a:pt x="5594" y="25"/>
                  </a:lnTo>
                  <a:lnTo>
                    <a:pt x="53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37"/>
          <p:cNvGrpSpPr/>
          <p:nvPr/>
        </p:nvGrpSpPr>
        <p:grpSpPr>
          <a:xfrm>
            <a:off x="6359618" y="1875199"/>
            <a:ext cx="432570" cy="421334"/>
            <a:chOff x="5926225" y="921350"/>
            <a:chExt cx="517800" cy="504350"/>
          </a:xfrm>
        </p:grpSpPr>
        <p:sp>
          <p:nvSpPr>
            <p:cNvPr id="635" name="Google Shape;635;p3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1C232"/>
                </a:solidFill>
              </a:endParaRPr>
            </a:p>
          </p:txBody>
        </p:sp>
        <p:sp>
          <p:nvSpPr>
            <p:cNvPr id="636" name="Google Shape;636;p3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1C232"/>
                </a:solidFill>
              </a:endParaRPr>
            </a:p>
          </p:txBody>
        </p:sp>
      </p:grpSp>
      <p:sp>
        <p:nvSpPr>
          <p:cNvPr id="637" name="Google Shape;637;p37"/>
          <p:cNvSpPr/>
          <p:nvPr/>
        </p:nvSpPr>
        <p:spPr>
          <a:xfrm>
            <a:off x="6553538" y="2111256"/>
            <a:ext cx="400950" cy="22649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8" name="Google Shape;638;p37"/>
          <p:cNvGrpSpPr/>
          <p:nvPr/>
        </p:nvGrpSpPr>
        <p:grpSpPr>
          <a:xfrm>
            <a:off x="7244605" y="1854579"/>
            <a:ext cx="432570" cy="421334"/>
            <a:chOff x="5926225" y="921350"/>
            <a:chExt cx="517800" cy="504350"/>
          </a:xfrm>
        </p:grpSpPr>
        <p:sp>
          <p:nvSpPr>
            <p:cNvPr id="639" name="Google Shape;639;p3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" name="Google Shape;641;p37"/>
          <p:cNvSpPr/>
          <p:nvPr/>
        </p:nvSpPr>
        <p:spPr>
          <a:xfrm>
            <a:off x="7438526" y="2090636"/>
            <a:ext cx="400950" cy="22649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2" name="Google Shape;642;p37"/>
          <p:cNvGrpSpPr/>
          <p:nvPr/>
        </p:nvGrpSpPr>
        <p:grpSpPr>
          <a:xfrm>
            <a:off x="6359885" y="2603621"/>
            <a:ext cx="1075937" cy="1047989"/>
            <a:chOff x="5926225" y="921350"/>
            <a:chExt cx="517800" cy="504350"/>
          </a:xfrm>
        </p:grpSpPr>
        <p:sp>
          <p:nvSpPr>
            <p:cNvPr id="643" name="Google Shape;643;p3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7"/>
          <p:cNvSpPr/>
          <p:nvPr/>
        </p:nvSpPr>
        <p:spPr>
          <a:xfrm>
            <a:off x="6842198" y="3190718"/>
            <a:ext cx="997288" cy="56337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7"/>
          <p:cNvSpPr txBox="1"/>
          <p:nvPr/>
        </p:nvSpPr>
        <p:spPr>
          <a:xfrm>
            <a:off x="6248575" y="309675"/>
            <a:ext cx="2592000" cy="15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SlidesCarnival icons are editable shapes</a:t>
            </a:r>
            <a:r>
              <a:rPr lang="en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means that you can:</a:t>
            </a: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Resize them without losing quality.</a:t>
            </a: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Change fill color and opacity.</a:t>
            </a: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Change line color, width and style.</a:t>
            </a: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Isn’t that nice? :)</a:t>
            </a: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Examples:</a:t>
            </a: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38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652" name="Google Shape;652;p38"/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8" name="Google Shape;658;p38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659" name="Google Shape;659;p38"/>
            <p:cNvSpPr/>
            <p:nvPr/>
          </p:nvSpPr>
          <p:spPr>
            <a:xfrm>
              <a:off x="1400175" y="3135312"/>
              <a:ext cx="2132011" cy="2562226"/>
            </a:xfrm>
            <a:custGeom>
              <a:avLst/>
              <a:gdLst/>
              <a:ahLst/>
              <a:cxnLst/>
              <a:rect l="l" t="t" r="r" b="b"/>
              <a:pathLst>
                <a:path w="478" h="574" extrusionOk="0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3314700" y="3563937"/>
              <a:ext cx="2559050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3741737" y="1223962"/>
              <a:ext cx="2132011" cy="2559050"/>
            </a:xfrm>
            <a:custGeom>
              <a:avLst/>
              <a:gdLst/>
              <a:ahLst/>
              <a:cxnLst/>
              <a:rect l="l" t="t" r="r" b="b"/>
              <a:pathLst>
                <a:path w="478" h="573" extrusionOk="0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1400175" y="1220787"/>
              <a:ext cx="2560637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38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664" name="Google Shape;664;p38"/>
            <p:cNvSpPr/>
            <p:nvPr/>
          </p:nvSpPr>
          <p:spPr>
            <a:xfrm>
              <a:off x="2008187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427196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1649412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7" name="Google Shape;667;p38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668" name="Google Shape;668;p38"/>
            <p:cNvSpPr/>
            <p:nvPr/>
          </p:nvSpPr>
          <p:spPr>
            <a:xfrm>
              <a:off x="1301750" y="2546350"/>
              <a:ext cx="1801812" cy="2917825"/>
            </a:xfrm>
            <a:custGeom>
              <a:avLst/>
              <a:gdLst/>
              <a:ahLst/>
              <a:cxnLst/>
              <a:rect l="l" t="t" r="r" b="b"/>
              <a:pathLst>
                <a:path w="405" h="655" extrusionOk="0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2387600" y="4403725"/>
              <a:ext cx="2865436" cy="1617662"/>
            </a:xfrm>
            <a:custGeom>
              <a:avLst/>
              <a:gdLst/>
              <a:ahLst/>
              <a:cxnLst/>
              <a:rect l="l" t="t" r="r" b="b"/>
              <a:pathLst>
                <a:path w="644" h="363" extrusionOk="0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4546600" y="2790825"/>
              <a:ext cx="1851025" cy="2717800"/>
            </a:xfrm>
            <a:custGeom>
              <a:avLst/>
              <a:gdLst/>
              <a:ahLst/>
              <a:cxnLst/>
              <a:rect l="l" t="t" r="r" b="b"/>
              <a:pathLst>
                <a:path w="416" h="610" extrusionOk="0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3962400" y="925512"/>
              <a:ext cx="2297112" cy="2333625"/>
            </a:xfrm>
            <a:custGeom>
              <a:avLst/>
              <a:gdLst/>
              <a:ahLst/>
              <a:cxnLst/>
              <a:rect l="l" t="t" r="r" b="b"/>
              <a:pathLst>
                <a:path w="516" h="524" extrusionOk="0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1466850" y="920750"/>
              <a:ext cx="2759074" cy="2097087"/>
            </a:xfrm>
            <a:custGeom>
              <a:avLst/>
              <a:gdLst/>
              <a:ahLst/>
              <a:cxnLst/>
              <a:rect l="l" t="t" r="r" b="b"/>
              <a:pathLst>
                <a:path w="620" h="471" extrusionOk="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38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674" name="Google Shape;674;p38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7" name="Google Shape;677;p38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678" name="Google Shape;678;p38"/>
            <p:cNvSpPr/>
            <p:nvPr/>
          </p:nvSpPr>
          <p:spPr>
            <a:xfrm>
              <a:off x="6768809" y="2682954"/>
              <a:ext cx="400157" cy="358101"/>
            </a:xfrm>
            <a:custGeom>
              <a:avLst/>
              <a:gdLst/>
              <a:ahLst/>
              <a:cxnLst/>
              <a:rect l="l" t="t" r="r" b="b"/>
              <a:pathLst>
                <a:path w="638" h="571" extrusionOk="0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6768809" y="3002032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7129915" y="2682265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7088567" y="3043581"/>
              <a:ext cx="400157" cy="358561"/>
            </a:xfrm>
            <a:custGeom>
              <a:avLst/>
              <a:gdLst/>
              <a:ahLst/>
              <a:cxnLst/>
              <a:rect l="l" t="t" r="r" b="b"/>
              <a:pathLst>
                <a:path w="638" h="572" extrusionOk="0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2" name="Google Shape;682;p38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683" name="Google Shape;683;p38"/>
            <p:cNvSpPr/>
            <p:nvPr/>
          </p:nvSpPr>
          <p:spPr>
            <a:xfrm>
              <a:off x="7804870" y="2922841"/>
              <a:ext cx="256443" cy="407568"/>
            </a:xfrm>
            <a:custGeom>
              <a:avLst/>
              <a:gdLst/>
              <a:ahLst/>
              <a:cxnLst/>
              <a:rect l="l" t="t" r="r" b="b"/>
              <a:pathLst>
                <a:path w="376" h="598" extrusionOk="0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7823833" y="2682313"/>
              <a:ext cx="377215" cy="304549"/>
            </a:xfrm>
            <a:custGeom>
              <a:avLst/>
              <a:gdLst/>
              <a:ahLst/>
              <a:cxnLst/>
              <a:rect l="l" t="t" r="r" b="b"/>
              <a:pathLst>
                <a:path w="553" h="447" extrusionOk="0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8277575" y="2932985"/>
              <a:ext cx="247414" cy="390661"/>
            </a:xfrm>
            <a:custGeom>
              <a:avLst/>
              <a:gdLst/>
              <a:ahLst/>
              <a:cxnLst/>
              <a:rect l="l" t="t" r="r" b="b"/>
              <a:pathLst>
                <a:path w="363" h="573" extrusionOk="0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8166284" y="2682313"/>
              <a:ext cx="336357" cy="315595"/>
            </a:xfrm>
            <a:custGeom>
              <a:avLst/>
              <a:gdLst/>
              <a:ahLst/>
              <a:cxnLst/>
              <a:rect l="l" t="t" r="r" b="b"/>
              <a:pathLst>
                <a:path w="493" h="463" extrusionOk="0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7965147" y="3183207"/>
              <a:ext cx="408594" cy="218887"/>
            </a:xfrm>
            <a:custGeom>
              <a:avLst/>
              <a:gdLst/>
              <a:ahLst/>
              <a:cxnLst/>
              <a:rect l="l" t="t" r="r" b="b"/>
              <a:pathLst>
                <a:path w="599" h="321" extrusionOk="0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38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689" name="Google Shape;689;p38"/>
            <p:cNvSpPr/>
            <p:nvPr/>
          </p:nvSpPr>
          <p:spPr>
            <a:xfrm>
              <a:off x="8841135" y="2874744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8899694" y="3138374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8889742" y="2681940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9198969" y="2681940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9351499" y="2861088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9168648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5" name="Google Shape;695;p38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696" name="Google Shape;696;p38"/>
            <p:cNvSpPr/>
            <p:nvPr/>
          </p:nvSpPr>
          <p:spPr>
            <a:xfrm>
              <a:off x="4103687" y="1439862"/>
              <a:ext cx="2254250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5837237" y="1439862"/>
              <a:ext cx="2252662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8" name="Google Shape;698;p38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699" name="Google Shape;699;p38"/>
            <p:cNvSpPr/>
            <p:nvPr/>
          </p:nvSpPr>
          <p:spPr>
            <a:xfrm>
              <a:off x="10056560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9878272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9994853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2" name="Google Shape;702;p38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703" name="Google Shape;703;p38"/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9" name="Google Shape;709;p38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710" name="Google Shape;710;p38"/>
            <p:cNvSpPr/>
            <p:nvPr/>
          </p:nvSpPr>
          <p:spPr>
            <a:xfrm>
              <a:off x="1638485" y="1571653"/>
              <a:ext cx="449564" cy="159640"/>
            </a:xfrm>
            <a:custGeom>
              <a:avLst/>
              <a:gdLst/>
              <a:ahLst/>
              <a:cxnLst/>
              <a:rect l="l" t="t" r="r" b="b"/>
              <a:pathLst>
                <a:path w="767" h="273" extrusionOk="0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8"/>
            <p:cNvSpPr/>
            <p:nvPr/>
          </p:nvSpPr>
          <p:spPr>
            <a:xfrm>
              <a:off x="1590507" y="1435245"/>
              <a:ext cx="515072" cy="136407"/>
            </a:xfrm>
            <a:custGeom>
              <a:avLst/>
              <a:gdLst/>
              <a:ahLst/>
              <a:cxnLst/>
              <a:rect l="l" t="t" r="r" b="b"/>
              <a:pathLst>
                <a:path w="879" h="233" extrusionOk="0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8"/>
            <p:cNvSpPr/>
            <p:nvPr/>
          </p:nvSpPr>
          <p:spPr>
            <a:xfrm>
              <a:off x="1582665" y="1299068"/>
              <a:ext cx="576890" cy="136177"/>
            </a:xfrm>
            <a:custGeom>
              <a:avLst/>
              <a:gdLst/>
              <a:ahLst/>
              <a:cxnLst/>
              <a:rect l="l" t="t" r="r" b="b"/>
              <a:pathLst>
                <a:path w="984" h="233" extrusionOk="0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1665934" y="1011072"/>
              <a:ext cx="484393" cy="151589"/>
            </a:xfrm>
            <a:custGeom>
              <a:avLst/>
              <a:gdLst/>
              <a:ahLst/>
              <a:cxnLst/>
              <a:rect l="l" t="t" r="r" b="b"/>
              <a:pathLst>
                <a:path w="826" h="259" extrusionOk="0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1639639" y="1162661"/>
              <a:ext cx="527066" cy="136407"/>
            </a:xfrm>
            <a:custGeom>
              <a:avLst/>
              <a:gdLst/>
              <a:ahLst/>
              <a:cxnLst/>
              <a:rect l="l" t="t" r="r" b="b"/>
              <a:pathLst>
                <a:path w="899" h="233" extrusionOk="0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5" name="Google Shape;715;p38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716" name="Google Shape;716;p38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38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8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p38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720" name="Google Shape;720;p38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721" name="Google Shape;721;p38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38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38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38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38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38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38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38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38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38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1" name="Google Shape;731;p38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38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738" name="Google Shape;738;p38"/>
            <p:cNvSpPr/>
            <p:nvPr/>
          </p:nvSpPr>
          <p:spPr>
            <a:xfrm>
              <a:off x="3615879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3554761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3860350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8"/>
            <p:cNvSpPr/>
            <p:nvPr/>
          </p:nvSpPr>
          <p:spPr>
            <a:xfrm>
              <a:off x="3644023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2" name="Google Shape;742;p38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743" name="Google Shape;743;p38"/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38"/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38"/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38"/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38"/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38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749" name="Google Shape;749;p38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8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38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8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5" name="Google Shape;755;p38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756" name="Google Shape;756;p38"/>
            <p:cNvSpPr/>
            <p:nvPr/>
          </p:nvSpPr>
          <p:spPr>
            <a:xfrm>
              <a:off x="659316" y="1517469"/>
              <a:ext cx="456722" cy="213824"/>
            </a:xfrm>
            <a:custGeom>
              <a:avLst/>
              <a:gdLst/>
              <a:ahLst/>
              <a:cxnLst/>
              <a:rect l="l" t="t" r="r" b="b"/>
              <a:pathLst>
                <a:path w="763" h="358" extrusionOk="0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38"/>
            <p:cNvSpPr/>
            <p:nvPr/>
          </p:nvSpPr>
          <p:spPr>
            <a:xfrm>
              <a:off x="606645" y="1354464"/>
              <a:ext cx="561583" cy="154615"/>
            </a:xfrm>
            <a:custGeom>
              <a:avLst/>
              <a:gdLst/>
              <a:ahLst/>
              <a:cxnLst/>
              <a:rect l="l" t="t" r="r" b="b"/>
              <a:pathLst>
                <a:path w="938" h="259" extrusionOk="0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38"/>
            <p:cNvSpPr/>
            <p:nvPr/>
          </p:nvSpPr>
          <p:spPr>
            <a:xfrm>
              <a:off x="661721" y="1191460"/>
              <a:ext cx="533444" cy="154135"/>
            </a:xfrm>
            <a:custGeom>
              <a:avLst/>
              <a:gdLst/>
              <a:ahLst/>
              <a:cxnLst/>
              <a:rect l="l" t="t" r="r" b="b"/>
              <a:pathLst>
                <a:path w="891" h="258" extrusionOk="0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38"/>
            <p:cNvSpPr/>
            <p:nvPr/>
          </p:nvSpPr>
          <p:spPr>
            <a:xfrm>
              <a:off x="683367" y="1011196"/>
              <a:ext cx="497368" cy="171394"/>
            </a:xfrm>
            <a:custGeom>
              <a:avLst/>
              <a:gdLst/>
              <a:ahLst/>
              <a:cxnLst/>
              <a:rect l="l" t="t" r="r" b="b"/>
              <a:pathLst>
                <a:path w="831" h="287" extrusionOk="0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0" name="Google Shape;760;p38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761" name="Google Shape;761;p38"/>
            <p:cNvSpPr/>
            <p:nvPr/>
          </p:nvSpPr>
          <p:spPr>
            <a:xfrm>
              <a:off x="11033597" y="1414369"/>
              <a:ext cx="482075" cy="151349"/>
            </a:xfrm>
            <a:custGeom>
              <a:avLst/>
              <a:gdLst/>
              <a:ahLst/>
              <a:cxnLst/>
              <a:rect l="l" t="t" r="r" b="b"/>
              <a:pathLst>
                <a:path w="724" h="227" extrusionOk="0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38"/>
            <p:cNvSpPr/>
            <p:nvPr/>
          </p:nvSpPr>
          <p:spPr>
            <a:xfrm>
              <a:off x="11142821" y="1011159"/>
              <a:ext cx="263627" cy="229006"/>
            </a:xfrm>
            <a:custGeom>
              <a:avLst/>
              <a:gdLst/>
              <a:ahLst/>
              <a:cxnLst/>
              <a:rect l="l" t="t" r="r" b="b"/>
              <a:pathLst>
                <a:path w="396" h="343" extrusionOk="0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11052228" y="1576445"/>
              <a:ext cx="444813" cy="154847"/>
            </a:xfrm>
            <a:custGeom>
              <a:avLst/>
              <a:gdLst/>
              <a:ahLst/>
              <a:cxnLst/>
              <a:rect l="l" t="t" r="r" b="b"/>
              <a:pathLst>
                <a:path w="668" h="232" extrusionOk="0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38"/>
            <p:cNvSpPr/>
            <p:nvPr/>
          </p:nvSpPr>
          <p:spPr>
            <a:xfrm>
              <a:off x="11051762" y="1251592"/>
              <a:ext cx="446676" cy="151349"/>
            </a:xfrm>
            <a:custGeom>
              <a:avLst/>
              <a:gdLst/>
              <a:ahLst/>
              <a:cxnLst/>
              <a:rect l="l" t="t" r="r" b="b"/>
              <a:pathLst>
                <a:path w="671" h="227" extrusionOk="0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38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766" name="Google Shape;766;p38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38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1" name="Google Shape;771;p38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772" name="Google Shape;772;p38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38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38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38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38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38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38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38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38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38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2" name="Google Shape;782;p38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783" name="Google Shape;783;p38"/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6" name="Google Shape;786;p38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787" name="Google Shape;787;p38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38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38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38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38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38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38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38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38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38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7" name="Google Shape;797;p38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798" name="Google Shape;798;p38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8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2" name="Google Shape;802;p38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803" name="Google Shape;803;p38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38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38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38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38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38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38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38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38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38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3" name="Google Shape;813;p38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814" name="Google Shape;814;p38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38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8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38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38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38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38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38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822" name="Google Shape;822;p38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38"/>
            <p:cNvSpPr/>
            <p:nvPr/>
          </p:nvSpPr>
          <p:spPr>
            <a:xfrm>
              <a:off x="651816" y="4730082"/>
              <a:ext cx="533789" cy="218575"/>
            </a:xfrm>
            <a:custGeom>
              <a:avLst/>
              <a:gdLst/>
              <a:ahLst/>
              <a:cxnLst/>
              <a:rect l="l" t="t" r="r" b="b"/>
              <a:pathLst>
                <a:path w="791" h="325" extrusionOk="0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38"/>
            <p:cNvSpPr/>
            <p:nvPr/>
          </p:nvSpPr>
          <p:spPr>
            <a:xfrm>
              <a:off x="564298" y="4539996"/>
              <a:ext cx="709060" cy="225815"/>
            </a:xfrm>
            <a:custGeom>
              <a:avLst/>
              <a:gdLst/>
              <a:ahLst/>
              <a:cxnLst/>
              <a:rect l="l" t="t" r="r" b="b"/>
              <a:pathLst>
                <a:path w="1051" h="336" extrusionOk="0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38"/>
            <p:cNvSpPr/>
            <p:nvPr/>
          </p:nvSpPr>
          <p:spPr>
            <a:xfrm>
              <a:off x="739569" y="4921102"/>
              <a:ext cx="357815" cy="210870"/>
            </a:xfrm>
            <a:custGeom>
              <a:avLst/>
              <a:gdLst/>
              <a:ahLst/>
              <a:cxnLst/>
              <a:rect l="l" t="t" r="r" b="b"/>
              <a:pathLst>
                <a:path w="530" h="314" extrusionOk="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826;p38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827" name="Google Shape;827;p38"/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38"/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38"/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1" name="Google Shape;831;p38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832" name="Google Shape;832;p38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1846141" y="4957304"/>
              <a:ext cx="293050" cy="155339"/>
            </a:xfrm>
            <a:custGeom>
              <a:avLst/>
              <a:gdLst/>
              <a:ahLst/>
              <a:cxnLst/>
              <a:rect l="l" t="t" r="r" b="b"/>
              <a:pathLst>
                <a:path w="462" h="245" extrusionOk="0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1776241" y="4814286"/>
              <a:ext cx="431967" cy="161500"/>
            </a:xfrm>
            <a:custGeom>
              <a:avLst/>
              <a:gdLst/>
              <a:ahLst/>
              <a:cxnLst/>
              <a:rect l="l" t="t" r="r" b="b"/>
              <a:pathLst>
                <a:path w="681" h="255" extrusionOk="0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1639308" y="4531550"/>
              <a:ext cx="706054" cy="169201"/>
            </a:xfrm>
            <a:custGeom>
              <a:avLst/>
              <a:gdLst/>
              <a:ahLst/>
              <a:cxnLst/>
              <a:rect l="l" t="t" r="r" b="b"/>
              <a:pathLst>
                <a:path w="1113" h="267" extrusionOk="0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1708546" y="4674128"/>
              <a:ext cx="567578" cy="164141"/>
            </a:xfrm>
            <a:custGeom>
              <a:avLst/>
              <a:gdLst/>
              <a:ahLst/>
              <a:cxnLst/>
              <a:rect l="l" t="t" r="r" b="b"/>
              <a:pathLst>
                <a:path w="895" h="259" extrusionOk="0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7" name="Google Shape;837;p38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838" name="Google Shape;838;p38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2824150" y="4749732"/>
              <a:ext cx="484183" cy="135418"/>
            </a:xfrm>
            <a:custGeom>
              <a:avLst/>
              <a:gdLst/>
              <a:ahLst/>
              <a:cxnLst/>
              <a:rect l="l" t="t" r="r" b="b"/>
              <a:pathLst>
                <a:path w="735" h="205" extrusionOk="0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2939432" y="4986160"/>
              <a:ext cx="253620" cy="127427"/>
            </a:xfrm>
            <a:custGeom>
              <a:avLst/>
              <a:gdLst/>
              <a:ahLst/>
              <a:cxnLst/>
              <a:rect l="l" t="t" r="r" b="b"/>
              <a:pathLst>
                <a:path w="385" h="193" extrusionOk="0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2882012" y="4868057"/>
              <a:ext cx="368237" cy="131423"/>
            </a:xfrm>
            <a:custGeom>
              <a:avLst/>
              <a:gdLst/>
              <a:ahLst/>
              <a:cxnLst/>
              <a:rect l="l" t="t" r="r" b="b"/>
              <a:pathLst>
                <a:path w="559" h="199" extrusionOk="0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2710863" y="4516635"/>
              <a:ext cx="710756" cy="140081"/>
            </a:xfrm>
            <a:custGeom>
              <a:avLst/>
              <a:gdLst/>
              <a:ahLst/>
              <a:cxnLst/>
              <a:rect l="l" t="t" r="r" b="b"/>
              <a:pathLst>
                <a:path w="1079" h="212" extrusionOk="0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768061" y="4634293"/>
              <a:ext cx="596361" cy="136528"/>
            </a:xfrm>
            <a:custGeom>
              <a:avLst/>
              <a:gdLst/>
              <a:ahLst/>
              <a:cxnLst/>
              <a:rect l="l" t="t" r="r" b="b"/>
              <a:pathLst>
                <a:path w="905" h="207" extrusionOk="0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844;p38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845" name="Google Shape;845;p38"/>
            <p:cNvSpPr/>
            <p:nvPr/>
          </p:nvSpPr>
          <p:spPr>
            <a:xfrm>
              <a:off x="5209000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4852681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5044529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8" name="Google Shape;848;p38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849" name="Google Shape;849;p38"/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4" name="Google Shape;854;p38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855" name="Google Shape;855;p38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1" name="Google Shape;861;p38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862" name="Google Shape;862;p38"/>
            <p:cNvSpPr/>
            <p:nvPr/>
          </p:nvSpPr>
          <p:spPr>
            <a:xfrm>
              <a:off x="10225338" y="4708710"/>
              <a:ext cx="373555" cy="362034"/>
            </a:xfrm>
            <a:custGeom>
              <a:avLst/>
              <a:gdLst/>
              <a:ahLst/>
              <a:cxnLst/>
              <a:rect l="l" t="t" r="r" b="b"/>
              <a:pathLst>
                <a:path w="635" h="614" extrusionOk="0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10067759" y="4425243"/>
              <a:ext cx="361073" cy="361365"/>
            </a:xfrm>
            <a:custGeom>
              <a:avLst/>
              <a:gdLst/>
              <a:ahLst/>
              <a:cxnLst/>
              <a:rect l="l" t="t" r="r" b="b"/>
              <a:pathLst>
                <a:path w="614" h="613" extrusionOk="0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9878975" y="4708710"/>
              <a:ext cx="359959" cy="362034"/>
            </a:xfrm>
            <a:custGeom>
              <a:avLst/>
              <a:gdLst/>
              <a:ahLst/>
              <a:cxnLst/>
              <a:rect l="l" t="t" r="r" b="b"/>
              <a:pathLst>
                <a:path w="612" h="614" extrusionOk="0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5" name="Google Shape;865;p38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866" name="Google Shape;866;p38"/>
            <p:cNvSpPr/>
            <p:nvPr/>
          </p:nvSpPr>
          <p:spPr>
            <a:xfrm>
              <a:off x="10914544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10933187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11285615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1222808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0" name="Google Shape;870;p38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871" name="Google Shape;871;p38"/>
            <p:cNvSpPr/>
            <p:nvPr/>
          </p:nvSpPr>
          <p:spPr>
            <a:xfrm>
              <a:off x="8843122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9232824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9108305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8990881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8988924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38"/>
            <p:cNvSpPr/>
            <p:nvPr/>
          </p:nvSpPr>
          <p:spPr>
            <a:xfrm>
              <a:off x="9232824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877;p38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878" name="Google Shape;878;p38"/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5" name="Google Shape;885;p38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886" name="Google Shape;886;p38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38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891" name="Google Shape;891;p38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4" name="Google Shape;894;p38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895" name="Google Shape;895;p38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8" name="Google Shape;898;p38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899" name="Google Shape;899;p38"/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3" name="Google Shape;903;p38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904" name="Google Shape;904;p38"/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8" name="Google Shape;908;p38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909" name="Google Shape;909;p38"/>
            <p:cNvSpPr/>
            <p:nvPr/>
          </p:nvSpPr>
          <p:spPr>
            <a:xfrm>
              <a:off x="781315" y="3461564"/>
              <a:ext cx="274086" cy="162243"/>
            </a:xfrm>
            <a:custGeom>
              <a:avLst/>
              <a:gdLst/>
              <a:ahLst/>
              <a:cxnLst/>
              <a:rect l="l" t="t" r="r" b="b"/>
              <a:pathLst>
                <a:path w="513" h="302" extrusionOk="0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850087" y="3183978"/>
              <a:ext cx="259850" cy="244775"/>
            </a:xfrm>
            <a:custGeom>
              <a:avLst/>
              <a:gdLst/>
              <a:ahLst/>
              <a:cxnLst/>
              <a:rect l="l" t="t" r="r" b="b"/>
              <a:pathLst>
                <a:path w="486" h="456" extrusionOk="0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655600" y="3264496"/>
              <a:ext cx="213333" cy="294294"/>
            </a:xfrm>
            <a:custGeom>
              <a:avLst/>
              <a:gdLst/>
              <a:ahLst/>
              <a:cxnLst/>
              <a:rect l="l" t="t" r="r" b="b"/>
              <a:pathLst>
                <a:path w="399" h="548" extrusionOk="0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673846" y="3654405"/>
              <a:ext cx="303960" cy="249807"/>
            </a:xfrm>
            <a:custGeom>
              <a:avLst/>
              <a:gdLst/>
              <a:ahLst/>
              <a:cxnLst/>
              <a:rect l="l" t="t" r="r" b="b"/>
              <a:pathLst>
                <a:path w="569" h="465" extrusionOk="0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959159" y="3535238"/>
              <a:ext cx="187068" cy="287248"/>
            </a:xfrm>
            <a:custGeom>
              <a:avLst/>
              <a:gdLst/>
              <a:ahLst/>
              <a:cxnLst/>
              <a:rect l="l" t="t" r="r" b="b"/>
              <a:pathLst>
                <a:path w="350" h="535" extrusionOk="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4" name="Google Shape;914;p38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915" name="Google Shape;915;p38"/>
            <p:cNvSpPr/>
            <p:nvPr/>
          </p:nvSpPr>
          <p:spPr>
            <a:xfrm>
              <a:off x="8011692" y="3885096"/>
              <a:ext cx="306496" cy="18928"/>
            </a:xfrm>
            <a:custGeom>
              <a:avLst/>
              <a:gdLst/>
              <a:ahLst/>
              <a:cxnLst/>
              <a:rect l="l" t="t" r="r" b="b"/>
              <a:pathLst>
                <a:path w="569" h="35" extrusionOk="0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8011692" y="3184166"/>
              <a:ext cx="306496" cy="40025"/>
            </a:xfrm>
            <a:custGeom>
              <a:avLst/>
              <a:gdLst/>
              <a:ahLst/>
              <a:cxnLst/>
              <a:rect l="l" t="t" r="r" b="b"/>
              <a:pathLst>
                <a:path w="569" h="74" extrusionOk="0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38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38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38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38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1" name="Google Shape;921;p38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922" name="Google Shape;922;p38"/>
            <p:cNvSpPr/>
            <p:nvPr/>
          </p:nvSpPr>
          <p:spPr>
            <a:xfrm>
              <a:off x="4756150" y="630237"/>
              <a:ext cx="2397126" cy="1016000"/>
            </a:xfrm>
            <a:custGeom>
              <a:avLst/>
              <a:gdLst/>
              <a:ahLst/>
              <a:cxnLst/>
              <a:rect l="l" t="t" r="r" b="b"/>
              <a:pathLst>
                <a:path w="550" h="233" extrusionOk="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4556125" y="1357312"/>
              <a:ext cx="3081338" cy="1135062"/>
            </a:xfrm>
            <a:custGeom>
              <a:avLst/>
              <a:gdLst/>
              <a:ahLst/>
              <a:cxnLst/>
              <a:rect l="l" t="t" r="r" b="b"/>
              <a:pathLst>
                <a:path w="707" h="260" extrusionOk="0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4556125" y="2168525"/>
              <a:ext cx="3081338" cy="1139825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4556125" y="2981325"/>
              <a:ext cx="3081338" cy="1138237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4830762" y="4476750"/>
              <a:ext cx="2535237" cy="1722437"/>
            </a:xfrm>
            <a:custGeom>
              <a:avLst/>
              <a:gdLst/>
              <a:ahLst/>
              <a:cxnLst/>
              <a:rect l="l" t="t" r="r" b="b"/>
              <a:pathLst>
                <a:path w="582" h="395" extrusionOk="0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5078412" y="4067175"/>
              <a:ext cx="714375" cy="322262"/>
            </a:xfrm>
            <a:custGeom>
              <a:avLst/>
              <a:gdLst/>
              <a:ahLst/>
              <a:cxnLst/>
              <a:rect l="l" t="t" r="r" b="b"/>
              <a:pathLst>
                <a:path w="164" h="74" extrusionOk="0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6389687" y="3844925"/>
              <a:ext cx="715962" cy="544512"/>
            </a:xfrm>
            <a:custGeom>
              <a:avLst/>
              <a:gdLst/>
              <a:ahLst/>
              <a:cxnLst/>
              <a:rect l="l" t="t" r="r" b="b"/>
              <a:pathLst>
                <a:path w="164" h="125" extrusionOk="0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9" name="Google Shape;929;p38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930" name="Google Shape;930;p38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38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943" name="Google Shape;943;p38"/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7" name="Google Shape;947;p38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948" name="Google Shape;948;p38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1" name="Google Shape;951;p38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952" name="Google Shape;952;p38"/>
            <p:cNvSpPr/>
            <p:nvPr/>
          </p:nvSpPr>
          <p:spPr>
            <a:xfrm>
              <a:off x="4814887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2355850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2636837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1570037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3101975" y="1341437"/>
              <a:ext cx="2481262" cy="1855787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4019550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8" name="Google Shape;958;p38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959" name="Google Shape;959;p38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6011100" y="5535496"/>
              <a:ext cx="228017" cy="163872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6011100" y="6000263"/>
              <a:ext cx="228017" cy="164103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5814051" y="5734318"/>
              <a:ext cx="162411" cy="230995"/>
            </a:xfrm>
            <a:custGeom>
              <a:avLst/>
              <a:gdLst/>
              <a:ahLst/>
              <a:cxnLst/>
              <a:rect l="l" t="t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6273756" y="5735013"/>
              <a:ext cx="162411" cy="230300"/>
            </a:xfrm>
            <a:custGeom>
              <a:avLst/>
              <a:gdLst/>
              <a:ahLst/>
              <a:cxnLst/>
              <a:rect l="l" t="t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7" name="Google Shape;967;p38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968" name="Google Shape;968;p38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7134476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7351783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7548579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7548579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7134476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7351783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0" name="Google Shape;980;p38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981" name="Google Shape;981;p38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8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8"/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8"/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38"/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38"/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3" name="Google Shape;993;p38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994" name="Google Shape;994;p38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38"/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38"/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6" name="Google Shape;1006;p38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007" name="Google Shape;1007;p38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38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38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38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014" name="Google Shape;1014;p38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38"/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38"/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38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030" name="Google Shape;1030;p38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031" name="Google Shape;1031;p38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38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38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4" name="Google Shape;1034;p38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035" name="Google Shape;1035;p38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38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38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8" name="Google Shape;1038;p38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039" name="Google Shape;1039;p38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38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38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2" name="Google Shape;1042;p38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043" name="Google Shape;1043;p38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38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38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46" name="Google Shape;1046;p38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047" name="Google Shape;1047;p38"/>
            <p:cNvSpPr/>
            <p:nvPr/>
          </p:nvSpPr>
          <p:spPr>
            <a:xfrm>
              <a:off x="4607809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38"/>
            <p:cNvSpPr/>
            <p:nvPr/>
          </p:nvSpPr>
          <p:spPr>
            <a:xfrm>
              <a:off x="4792974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38"/>
            <p:cNvSpPr/>
            <p:nvPr/>
          </p:nvSpPr>
          <p:spPr>
            <a:xfrm>
              <a:off x="4978822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5164499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4607809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4792974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5112694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38"/>
            <p:cNvSpPr/>
            <p:nvPr/>
          </p:nvSpPr>
          <p:spPr>
            <a:xfrm>
              <a:off x="4978822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5" name="Google Shape;1055;p38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056" name="Google Shape;1056;p38"/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38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38"/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38"/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38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0" name="Google Shape;1080;p38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081" name="Google Shape;1081;p38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082" name="Google Shape;1082;p38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38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4" name="Google Shape;1084;p38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085" name="Google Shape;1085;p38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38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7" name="Google Shape;1087;p38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088" name="Google Shape;1088;p38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38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0" name="Google Shape;1090;p38"/>
          <p:cNvSpPr txBox="1">
            <a:spLocks noGrp="1"/>
          </p:cNvSpPr>
          <p:nvPr>
            <p:ph type="title"/>
          </p:nvPr>
        </p:nvSpPr>
        <p:spPr>
          <a:xfrm>
            <a:off x="855300" y="249075"/>
            <a:ext cx="7433400" cy="39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Diagrams and infographics</a:t>
            </a:r>
            <a:endParaRPr sz="2000"/>
          </a:p>
        </p:txBody>
      </p:sp>
      <p:sp>
        <p:nvSpPr>
          <p:cNvPr id="1091" name="Google Shape;1091;p38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pSp>
        <p:nvGrpSpPr>
          <p:cNvPr id="1092" name="Google Shape;1092;p38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093" name="Google Shape;1093;p38"/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6443C-C069-4192-A59D-4D79C3D2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Náhľad do budúcnosti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D4A532C-398A-4C7B-928E-AF0956430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1026" name="Picture 2" descr="Mobile App Icons - Download Free Vector Icons | Noun Project">
            <a:extLst>
              <a:ext uri="{FF2B5EF4-FFF2-40B4-BE49-F238E27FC236}">
                <a16:creationId xmlns:a16="http://schemas.microsoft.com/office/drawing/2014/main" id="{E275194F-ECA8-4DFB-987B-BAB1290A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7" y="1202391"/>
            <a:ext cx="1369359" cy="13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3EE6EDE-ECEF-4583-ACF1-C5A2B368D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47" y="3308075"/>
            <a:ext cx="1624853" cy="1624853"/>
          </a:xfrm>
          <a:prstGeom prst="rect">
            <a:avLst/>
          </a:prstGeom>
        </p:spPr>
      </p:pic>
      <p:pic>
        <p:nvPicPr>
          <p:cNvPr id="1032" name="Picture 8" descr="Strength And Weakness Icon Gifs Photos Download JPG, PNG, GIF, RAW, TIFF,  PSD, PDF and Watch Online">
            <a:extLst>
              <a:ext uri="{FF2B5EF4-FFF2-40B4-BE49-F238E27FC236}">
                <a16:creationId xmlns:a16="http://schemas.microsoft.com/office/drawing/2014/main" id="{677D219D-A60B-45E6-9C12-AFFC440E13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86" y="2049279"/>
            <a:ext cx="1516679" cy="168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ownload Maintenance Log Comments - Log Icon Png - Full Size PNG Image -  PNGkit">
            <a:extLst>
              <a:ext uri="{FF2B5EF4-FFF2-40B4-BE49-F238E27FC236}">
                <a16:creationId xmlns:a16="http://schemas.microsoft.com/office/drawing/2014/main" id="{252EEDCA-D071-4890-B828-110CC677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66" y="3318011"/>
            <a:ext cx="1348068" cy="13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altime Icon - Free Download, PNG and Vector">
            <a:extLst>
              <a:ext uri="{FF2B5EF4-FFF2-40B4-BE49-F238E27FC236}">
                <a16:creationId xmlns:a16="http://schemas.microsoft.com/office/drawing/2014/main" id="{434BBBCD-3A61-4144-A595-F00D283F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88" y="1202391"/>
            <a:ext cx="1237394" cy="12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3C8EC91-E112-4497-907E-A91B1061B5DC}"/>
              </a:ext>
            </a:extLst>
          </p:cNvPr>
          <p:cNvGrpSpPr/>
          <p:nvPr/>
        </p:nvGrpSpPr>
        <p:grpSpPr>
          <a:xfrm>
            <a:off x="503935" y="2891121"/>
            <a:ext cx="1821225" cy="1190131"/>
            <a:chOff x="330889" y="2972836"/>
            <a:chExt cx="1821225" cy="1190131"/>
          </a:xfrm>
        </p:grpSpPr>
        <p:pic>
          <p:nvPicPr>
            <p:cNvPr id="1040" name="Picture 16" descr="Chest - Free sports icons">
              <a:extLst>
                <a:ext uri="{FF2B5EF4-FFF2-40B4-BE49-F238E27FC236}">
                  <a16:creationId xmlns:a16="http://schemas.microsoft.com/office/drawing/2014/main" id="{3440282B-F1FC-4DB1-8937-C82885C53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83" y="2972836"/>
              <a:ext cx="1190131" cy="119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Walking Icon - free download, PNG and ... | Walking man, Icon, Free icons">
              <a:extLst>
                <a:ext uri="{FF2B5EF4-FFF2-40B4-BE49-F238E27FC236}">
                  <a16:creationId xmlns:a16="http://schemas.microsoft.com/office/drawing/2014/main" id="{36C9A545-8762-46AF-9AE7-2B3C2F59A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89" y="3295632"/>
              <a:ext cx="867335" cy="867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9"/>
          <p:cNvSpPr txBox="1"/>
          <p:nvPr/>
        </p:nvSpPr>
        <p:spPr>
          <a:xfrm>
            <a:off x="2163850" y="628550"/>
            <a:ext cx="6465300" cy="1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Now you can use any emoji as an icon!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of course it resizes without losing quality and you can change the color.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How? Follow Google instructions </a:t>
            </a:r>
            <a:r>
              <a:rPr lang="en" sz="18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https://twitter.com/googledocs/status/730087240156643328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2" name="Google Shape;1102;p39"/>
          <p:cNvSpPr txBox="1"/>
          <p:nvPr/>
        </p:nvSpPr>
        <p:spPr>
          <a:xfrm>
            <a:off x="808100" y="3076093"/>
            <a:ext cx="76083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✋👆👉👍👤👦👧👨👩👪💃🏃💑❤😂😉😋😒😭👶😸🐟🍒🍔💣📌📖🔨🎃🎈🎨🏈🏰🌏🔌🔑</a:t>
            </a:r>
            <a:r>
              <a:rPr lang="en" sz="2000">
                <a:solidFill>
                  <a:schemeClr val="lt1"/>
                </a:solidFill>
                <a:highlight>
                  <a:schemeClr val="accent1"/>
                </a:highlight>
                <a:latin typeface="Lato"/>
                <a:ea typeface="Lato"/>
                <a:cs typeface="Lato"/>
                <a:sym typeface="Lato"/>
              </a:rPr>
              <a:t> and many more...</a:t>
            </a:r>
            <a:endParaRPr sz="2000">
              <a:solidFill>
                <a:schemeClr val="lt1"/>
              </a:solidFill>
              <a:highlight>
                <a:schemeClr val="accen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3" name="Google Shape;1103;p39"/>
          <p:cNvSpPr txBox="1"/>
          <p:nvPr/>
        </p:nvSpPr>
        <p:spPr>
          <a:xfrm>
            <a:off x="648975" y="718511"/>
            <a:ext cx="14406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0">
                <a:solidFill>
                  <a:schemeClr val="accent4"/>
                </a:solidFill>
              </a:rPr>
              <a:t>😉</a:t>
            </a:r>
            <a:endParaRPr sz="6000">
              <a:solidFill>
                <a:schemeClr val="accent4"/>
              </a:solidFill>
            </a:endParaRPr>
          </a:p>
        </p:txBody>
      </p:sp>
      <p:sp>
        <p:nvSpPr>
          <p:cNvPr id="1104" name="Google Shape;1104;p39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40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11" name="Google Shape;1111;p40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112" name="Google Shape;1112;p4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113" name="Google Shape;1113;p4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14" name="Google Shape;1114;p4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15" name="Google Shape;1115;p4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116" name="Google Shape;1116;p4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17" name="Google Shape;1117;p4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18" name="Google Shape;1118;p4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119" name="Google Shape;1119;p4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20" name="Google Shape;1120;p4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21" name="Google Shape;1121;p4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122" name="Google Shape;1122;p4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A3FE8-B78C-4CEE-8411-BC166A3D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20" y="378559"/>
            <a:ext cx="6462600" cy="857400"/>
          </a:xfrm>
        </p:spPr>
        <p:txBody>
          <a:bodyPr/>
          <a:lstStyle/>
          <a:p>
            <a:r>
              <a:rPr lang="sk-SK" dirty="0" err="1"/>
              <a:t>Trackovanie</a:t>
            </a:r>
            <a:r>
              <a:rPr lang="sk-SK" dirty="0"/>
              <a:t> posilňovania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387CC5-389B-4E0E-9288-0B76AB831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620" y="1373588"/>
            <a:ext cx="5298674" cy="3552300"/>
          </a:xfrm>
        </p:spPr>
        <p:txBody>
          <a:bodyPr/>
          <a:lstStyle/>
          <a:p>
            <a:r>
              <a:rPr lang="sk-SK" dirty="0"/>
              <a:t>Cieľový objekt – </a:t>
            </a:r>
            <a:r>
              <a:rPr lang="sk-SK" b="1" dirty="0"/>
              <a:t>posilňovacie veže</a:t>
            </a:r>
          </a:p>
          <a:p>
            <a:r>
              <a:rPr lang="sk-SK" dirty="0"/>
              <a:t>Chceme sledovať:</a:t>
            </a:r>
          </a:p>
          <a:p>
            <a:pPr lvl="1"/>
            <a:r>
              <a:rPr lang="sk-SK" b="1" dirty="0"/>
              <a:t>Počet</a:t>
            </a:r>
            <a:r>
              <a:rPr lang="sk-SK" dirty="0"/>
              <a:t> opakovaní</a:t>
            </a:r>
          </a:p>
          <a:p>
            <a:pPr lvl="2"/>
            <a:r>
              <a:rPr lang="sk-SK" dirty="0"/>
              <a:t>Optický rotačný enkodér</a:t>
            </a:r>
          </a:p>
          <a:p>
            <a:pPr lvl="1"/>
            <a:r>
              <a:rPr lang="sk-SK" b="1" dirty="0"/>
              <a:t>Váha</a:t>
            </a:r>
            <a:r>
              <a:rPr lang="sk-SK" dirty="0"/>
              <a:t> s ktorou sa cvičilo</a:t>
            </a:r>
          </a:p>
          <a:p>
            <a:pPr lvl="2"/>
            <a:r>
              <a:rPr lang="sk-SK" dirty="0"/>
              <a:t>Paralelne zapojené rezistory na závažiach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09C4D0-2D71-41D3-8E77-C011C5456E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Obrázok 4" descr="Obrázok, na ktorom je počítač&#10;&#10;Automaticky generovaný popis">
            <a:extLst>
              <a:ext uri="{FF2B5EF4-FFF2-40B4-BE49-F238E27FC236}">
                <a16:creationId xmlns:a16="http://schemas.microsoft.com/office/drawing/2014/main" id="{00132CD3-EACF-40B7-A0D8-3F71439AE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02" y="-14445"/>
            <a:ext cx="1754533" cy="2152801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CB529F7-8854-4D84-871C-CEA14A439896}"/>
              </a:ext>
            </a:extLst>
          </p:cNvPr>
          <p:cNvGrpSpPr/>
          <p:nvPr/>
        </p:nvGrpSpPr>
        <p:grpSpPr>
          <a:xfrm>
            <a:off x="7174847" y="1766748"/>
            <a:ext cx="1754533" cy="2596306"/>
            <a:chOff x="7307375" y="2016035"/>
            <a:chExt cx="1346910" cy="1902141"/>
          </a:xfrm>
        </p:grpSpPr>
        <p:pic>
          <p:nvPicPr>
            <p:cNvPr id="6" name="Picture 6" descr="Pulley Load Weight Physics Lever System Svg Png Icon Free Download ...">
              <a:extLst>
                <a:ext uri="{FF2B5EF4-FFF2-40B4-BE49-F238E27FC236}">
                  <a16:creationId xmlns:a16="http://schemas.microsoft.com/office/drawing/2014/main" id="{4440BC3C-220B-4C8A-B886-E6D670FCA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375" y="2016035"/>
              <a:ext cx="1346910" cy="190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ok 6">
              <a:extLst>
                <a:ext uri="{FF2B5EF4-FFF2-40B4-BE49-F238E27FC236}">
                  <a16:creationId xmlns:a16="http://schemas.microsoft.com/office/drawing/2014/main" id="{41EF7C4F-10A2-4BB1-89B1-24BC28A7B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278" y="2265744"/>
              <a:ext cx="369540" cy="369540"/>
            </a:xfrm>
            <a:prstGeom prst="rect">
              <a:avLst/>
            </a:prstGeom>
          </p:spPr>
        </p:pic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9152755-C546-44FC-A4E0-702B2ED4243C}"/>
              </a:ext>
            </a:extLst>
          </p:cNvPr>
          <p:cNvGrpSpPr/>
          <p:nvPr/>
        </p:nvGrpSpPr>
        <p:grpSpPr>
          <a:xfrm>
            <a:off x="4654168" y="2334858"/>
            <a:ext cx="2342766" cy="2394528"/>
            <a:chOff x="6193856" y="645106"/>
            <a:chExt cx="5247747" cy="5247747"/>
          </a:xfrm>
        </p:grpSpPr>
        <p:pic>
          <p:nvPicPr>
            <p:cNvPr id="9" name="Obrázok 8" descr="Obrázok, na ktorom je sedenie, stôl, svetlo, biele&#10;&#10;Automaticky generovaný popis">
              <a:extLst>
                <a:ext uri="{FF2B5EF4-FFF2-40B4-BE49-F238E27FC236}">
                  <a16:creationId xmlns:a16="http://schemas.microsoft.com/office/drawing/2014/main" id="{C0454ADA-74B4-44C4-B8CA-3395C33C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856" y="645106"/>
              <a:ext cx="5247747" cy="5247747"/>
            </a:xfrm>
            <a:prstGeom prst="rect">
              <a:avLst/>
            </a:prstGeom>
          </p:spPr>
        </p:pic>
        <p:pic>
          <p:nvPicPr>
            <p:cNvPr id="10" name="Obrázok 9" descr="Obrázok, na ktorom je meter&#10;&#10;Automaticky generovaný popis">
              <a:extLst>
                <a:ext uri="{FF2B5EF4-FFF2-40B4-BE49-F238E27FC236}">
                  <a16:creationId xmlns:a16="http://schemas.microsoft.com/office/drawing/2014/main" id="{B96482D1-110A-47C8-B3AF-F45B26C57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3" b="50000"/>
            <a:stretch/>
          </p:blipFill>
          <p:spPr>
            <a:xfrm rot="646590">
              <a:off x="7828967" y="2595071"/>
              <a:ext cx="1665978" cy="272698"/>
            </a:xfrm>
            <a:prstGeom prst="rect">
              <a:avLst/>
            </a:prstGeom>
          </p:spPr>
        </p:pic>
        <p:pic>
          <p:nvPicPr>
            <p:cNvPr id="11" name="Obrázok 10" descr="Obrázok, na ktorom je meter&#10;&#10;Automaticky generovaný popis">
              <a:extLst>
                <a:ext uri="{FF2B5EF4-FFF2-40B4-BE49-F238E27FC236}">
                  <a16:creationId xmlns:a16="http://schemas.microsoft.com/office/drawing/2014/main" id="{1BFFBD84-8233-49FB-8C00-95017AB34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3" b="50000"/>
            <a:stretch/>
          </p:blipFill>
          <p:spPr>
            <a:xfrm rot="646590">
              <a:off x="7828968" y="3132630"/>
              <a:ext cx="1665978" cy="272697"/>
            </a:xfrm>
            <a:prstGeom prst="rect">
              <a:avLst/>
            </a:prstGeom>
          </p:spPr>
        </p:pic>
        <p:pic>
          <p:nvPicPr>
            <p:cNvPr id="12" name="Obrázok 11" descr="Obrázok, na ktorom je meter&#10;&#10;Automaticky generovaný popis">
              <a:extLst>
                <a:ext uri="{FF2B5EF4-FFF2-40B4-BE49-F238E27FC236}">
                  <a16:creationId xmlns:a16="http://schemas.microsoft.com/office/drawing/2014/main" id="{12FA1E7C-915A-4C10-BEA0-BC92D7097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3" b="50000"/>
            <a:stretch/>
          </p:blipFill>
          <p:spPr>
            <a:xfrm rot="646590">
              <a:off x="7828966" y="3658211"/>
              <a:ext cx="1665978" cy="272697"/>
            </a:xfrm>
            <a:prstGeom prst="rect">
              <a:avLst/>
            </a:prstGeom>
          </p:spPr>
        </p:pic>
        <p:pic>
          <p:nvPicPr>
            <p:cNvPr id="13" name="Obrázok 12" descr="Obrázok, na ktorom je meter&#10;&#10;Automaticky generovaný popis">
              <a:extLst>
                <a:ext uri="{FF2B5EF4-FFF2-40B4-BE49-F238E27FC236}">
                  <a16:creationId xmlns:a16="http://schemas.microsoft.com/office/drawing/2014/main" id="{18E18A91-A18F-4D1D-A353-3F4C54C65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3" b="50000"/>
            <a:stretch/>
          </p:blipFill>
          <p:spPr>
            <a:xfrm rot="646590">
              <a:off x="7828965" y="4141962"/>
              <a:ext cx="1665978" cy="272697"/>
            </a:xfrm>
            <a:prstGeom prst="rect">
              <a:avLst/>
            </a:prstGeom>
          </p:spPr>
        </p:pic>
        <p:pic>
          <p:nvPicPr>
            <p:cNvPr id="14" name="Obrázok 13" descr="Obrázok, na ktorom je meter&#10;&#10;Automaticky generovaný popis">
              <a:extLst>
                <a:ext uri="{FF2B5EF4-FFF2-40B4-BE49-F238E27FC236}">
                  <a16:creationId xmlns:a16="http://schemas.microsoft.com/office/drawing/2014/main" id="{74C366B9-29F5-4CC0-81EA-C824A8E78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3" b="50000"/>
            <a:stretch/>
          </p:blipFill>
          <p:spPr>
            <a:xfrm rot="646590">
              <a:off x="7828964" y="4589415"/>
              <a:ext cx="1665978" cy="272697"/>
            </a:xfrm>
            <a:prstGeom prst="rect">
              <a:avLst/>
            </a:prstGeom>
          </p:spPr>
        </p:pic>
        <p:pic>
          <p:nvPicPr>
            <p:cNvPr id="15" name="Obrázok 14" descr="Obrázok, na ktorom je meter&#10;&#10;Automaticky generovaný popis">
              <a:extLst>
                <a:ext uri="{FF2B5EF4-FFF2-40B4-BE49-F238E27FC236}">
                  <a16:creationId xmlns:a16="http://schemas.microsoft.com/office/drawing/2014/main" id="{208AEC7A-CEF1-4EF5-AD4B-AC560AB0E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3" b="50000"/>
            <a:stretch/>
          </p:blipFill>
          <p:spPr>
            <a:xfrm rot="646590">
              <a:off x="7828964" y="5066574"/>
              <a:ext cx="1665978" cy="272697"/>
            </a:xfrm>
            <a:prstGeom prst="rect">
              <a:avLst/>
            </a:prstGeom>
          </p:spPr>
        </p:pic>
        <p:pic>
          <p:nvPicPr>
            <p:cNvPr id="16" name="Obrázok 15" descr="Obrázok, na ktorom je meter&#10;&#10;Automaticky generovaný popis">
              <a:extLst>
                <a:ext uri="{FF2B5EF4-FFF2-40B4-BE49-F238E27FC236}">
                  <a16:creationId xmlns:a16="http://schemas.microsoft.com/office/drawing/2014/main" id="{82783680-359F-4A39-B0BA-3668D95DE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3" b="50000"/>
            <a:stretch/>
          </p:blipFill>
          <p:spPr>
            <a:xfrm rot="646590">
              <a:off x="7828964" y="5589789"/>
              <a:ext cx="1665978" cy="272697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D18976-B26F-405A-B995-01A900F6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10" y="1383859"/>
            <a:ext cx="1896634" cy="12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7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D2CC9-73C6-4B41-B948-CE408F5C6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Data</a:t>
            </a:r>
            <a:r>
              <a:rPr lang="sk-SK" dirty="0"/>
              <a:t> </a:t>
            </a:r>
            <a:r>
              <a:rPr lang="sk-SK" dirty="0" err="1"/>
              <a:t>flow</a:t>
            </a:r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DFD15EF-0419-4769-8064-E9C0DF1F7E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FD24AF5-78FD-4581-8FEA-FEE0174521DE}"/>
              </a:ext>
            </a:extLst>
          </p:cNvPr>
          <p:cNvGrpSpPr/>
          <p:nvPr/>
        </p:nvGrpSpPr>
        <p:grpSpPr>
          <a:xfrm>
            <a:off x="2774098" y="1996621"/>
            <a:ext cx="1578124" cy="1486808"/>
            <a:chOff x="2886528" y="1996621"/>
            <a:chExt cx="1905000" cy="1905000"/>
          </a:xfrm>
        </p:grpSpPr>
        <p:pic>
          <p:nvPicPr>
            <p:cNvPr id="2052" name="Picture 4" descr="Microcontroller Icons - Download Free Vector Icons | Noun Project">
              <a:extLst>
                <a:ext uri="{FF2B5EF4-FFF2-40B4-BE49-F238E27FC236}">
                  <a16:creationId xmlns:a16="http://schemas.microsoft.com/office/drawing/2014/main" id="{413F891D-4E92-40FC-99B4-E78D99975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528" y="1996621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ifi icon - Free download on Iconfinder">
              <a:extLst>
                <a:ext uri="{FF2B5EF4-FFF2-40B4-BE49-F238E27FC236}">
                  <a16:creationId xmlns:a16="http://schemas.microsoft.com/office/drawing/2014/main" id="{063F7125-C5E0-4D35-A87C-CFAE74B06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181" y="2663371"/>
              <a:ext cx="735693" cy="735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94611 - PNG Images - PNGio">
            <a:extLst>
              <a:ext uri="{FF2B5EF4-FFF2-40B4-BE49-F238E27FC236}">
                <a16:creationId xmlns:a16="http://schemas.microsoft.com/office/drawing/2014/main" id="{2DCBDA9B-3F35-44D0-AF9B-07F9E888D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11695" r="23163" b="11761"/>
          <a:stretch/>
        </p:blipFill>
        <p:spPr bwMode="auto">
          <a:xfrm>
            <a:off x="5489649" y="2168516"/>
            <a:ext cx="1531962" cy="11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Icon | Smartphone">
            <a:extLst>
              <a:ext uri="{FF2B5EF4-FFF2-40B4-BE49-F238E27FC236}">
                <a16:creationId xmlns:a16="http://schemas.microsoft.com/office/drawing/2014/main" id="{EADD8445-B0A1-4DD3-AAD0-AF5693E7E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r="20721"/>
          <a:stretch/>
        </p:blipFill>
        <p:spPr bwMode="auto">
          <a:xfrm>
            <a:off x="8159038" y="2033814"/>
            <a:ext cx="839819" cy="14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35C676B3-F257-4E2E-A275-B673299B6F0E}"/>
              </a:ext>
            </a:extLst>
          </p:cNvPr>
          <p:cNvSpPr/>
          <p:nvPr/>
        </p:nvSpPr>
        <p:spPr>
          <a:xfrm>
            <a:off x="1636671" y="2607809"/>
            <a:ext cx="1137426" cy="264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86862A82-5522-4717-85C5-FD7F06FCB79F}"/>
              </a:ext>
            </a:extLst>
          </p:cNvPr>
          <p:cNvSpPr/>
          <p:nvPr/>
        </p:nvSpPr>
        <p:spPr>
          <a:xfrm>
            <a:off x="7021611" y="2607809"/>
            <a:ext cx="1137426" cy="264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ípka: doprava 13">
            <a:extLst>
              <a:ext uri="{FF2B5EF4-FFF2-40B4-BE49-F238E27FC236}">
                <a16:creationId xmlns:a16="http://schemas.microsoft.com/office/drawing/2014/main" id="{E0197ED6-0814-41E1-AED3-29CEB9234724}"/>
              </a:ext>
            </a:extLst>
          </p:cNvPr>
          <p:cNvSpPr/>
          <p:nvPr/>
        </p:nvSpPr>
        <p:spPr>
          <a:xfrm>
            <a:off x="4377291" y="2611891"/>
            <a:ext cx="1137426" cy="264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B133C43-F1D0-4A50-B8ED-ABAC60B635E3}"/>
              </a:ext>
            </a:extLst>
          </p:cNvPr>
          <p:cNvGrpSpPr/>
          <p:nvPr/>
        </p:nvGrpSpPr>
        <p:grpSpPr>
          <a:xfrm>
            <a:off x="145143" y="1557563"/>
            <a:ext cx="1491528" cy="1741262"/>
            <a:chOff x="145143" y="1557563"/>
            <a:chExt cx="1491528" cy="1741262"/>
          </a:xfrm>
        </p:grpSpPr>
        <p:pic>
          <p:nvPicPr>
            <p:cNvPr id="2050" name="Picture 2" descr="Arduino Icons - Download Free Vector Icons | Noun Project">
              <a:extLst>
                <a:ext uri="{FF2B5EF4-FFF2-40B4-BE49-F238E27FC236}">
                  <a16:creationId xmlns:a16="http://schemas.microsoft.com/office/drawing/2014/main" id="{ABBAEE58-2FF9-4199-A9F1-1CD17DF174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3" t="16714" r="3309" b="13191"/>
            <a:stretch/>
          </p:blipFill>
          <p:spPr bwMode="auto">
            <a:xfrm>
              <a:off x="145143" y="2181226"/>
              <a:ext cx="1491528" cy="1117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Obrázok 18">
              <a:extLst>
                <a:ext uri="{FF2B5EF4-FFF2-40B4-BE49-F238E27FC236}">
                  <a16:creationId xmlns:a16="http://schemas.microsoft.com/office/drawing/2014/main" id="{2AD33E00-9F98-4AF2-A4B4-FAEED89AC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40" t="22101" r="66805" b="61231"/>
            <a:stretch/>
          </p:blipFill>
          <p:spPr>
            <a:xfrm rot="16200000">
              <a:off x="185749" y="1794662"/>
              <a:ext cx="677310" cy="203113"/>
            </a:xfrm>
            <a:prstGeom prst="rect">
              <a:avLst/>
            </a:prstGeom>
          </p:spPr>
        </p:pic>
        <p:pic>
          <p:nvPicPr>
            <p:cNvPr id="20" name="Obrázok 19">
              <a:extLst>
                <a:ext uri="{FF2B5EF4-FFF2-40B4-BE49-F238E27FC236}">
                  <a16:creationId xmlns:a16="http://schemas.microsoft.com/office/drawing/2014/main" id="{E7276FEF-1091-47A3-89A4-8CBD4273D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40" t="22101" r="66805" b="61231"/>
            <a:stretch/>
          </p:blipFill>
          <p:spPr>
            <a:xfrm rot="16200000">
              <a:off x="826070" y="1794661"/>
              <a:ext cx="677310" cy="203113"/>
            </a:xfrm>
            <a:prstGeom prst="rect">
              <a:avLst/>
            </a:prstGeom>
          </p:spPr>
        </p:pic>
      </p:grpSp>
      <p:sp>
        <p:nvSpPr>
          <p:cNvPr id="10" name="BlokTextu 9">
            <a:extLst>
              <a:ext uri="{FF2B5EF4-FFF2-40B4-BE49-F238E27FC236}">
                <a16:creationId xmlns:a16="http://schemas.microsoft.com/office/drawing/2014/main" id="{0B395B86-0B0F-4CCB-93ED-E76130A9097A}"/>
              </a:ext>
            </a:extLst>
          </p:cNvPr>
          <p:cNvSpPr txBox="1"/>
          <p:nvPr/>
        </p:nvSpPr>
        <p:spPr>
          <a:xfrm>
            <a:off x="1816340" y="2942202"/>
            <a:ext cx="645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Serial</a:t>
            </a:r>
            <a:endParaRPr lang="sk-SK" dirty="0"/>
          </a:p>
          <a:p>
            <a:pPr algn="ctr"/>
            <a:r>
              <a:rPr lang="sk-SK" dirty="0"/>
              <a:t>SPI</a:t>
            </a:r>
          </a:p>
          <a:p>
            <a:pPr algn="ctr"/>
            <a:r>
              <a:rPr lang="sk-SK" dirty="0"/>
              <a:t>I2C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5E28D498-6FF3-4806-B980-151E0D466AE7}"/>
              </a:ext>
            </a:extLst>
          </p:cNvPr>
          <p:cNvSpPr txBox="1"/>
          <p:nvPr/>
        </p:nvSpPr>
        <p:spPr>
          <a:xfrm>
            <a:off x="4572000" y="2983385"/>
            <a:ext cx="696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MQTT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7A2B947B-C4E6-470C-A529-9C6DE3615CC2}"/>
              </a:ext>
            </a:extLst>
          </p:cNvPr>
          <p:cNvSpPr txBox="1"/>
          <p:nvPr/>
        </p:nvSpPr>
        <p:spPr>
          <a:xfrm>
            <a:off x="7021611" y="2983385"/>
            <a:ext cx="113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MQTT</a:t>
            </a:r>
          </a:p>
          <a:p>
            <a:pPr algn="ctr"/>
            <a:r>
              <a:rPr lang="sk-SK" dirty="0" err="1"/>
              <a:t>WebSocket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69016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A0672-B15D-43BB-B80F-5C007D3B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450" y="2266413"/>
            <a:ext cx="2293613" cy="610670"/>
          </a:xfrm>
        </p:spPr>
        <p:txBody>
          <a:bodyPr/>
          <a:lstStyle/>
          <a:p>
            <a:r>
              <a:rPr lang="sk-SK" dirty="0"/>
              <a:t>Testovanie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A43EC92-2FA1-4439-8A89-161D186CE8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Obrázok 5" descr="Obrázok, na ktorom je visiaci, stôl, zelené, drevené&#10;&#10;Automaticky generovaný popis">
            <a:extLst>
              <a:ext uri="{FF2B5EF4-FFF2-40B4-BE49-F238E27FC236}">
                <a16:creationId xmlns:a16="http://schemas.microsoft.com/office/drawing/2014/main" id="{931DB95E-6452-45D2-B16A-CF4096CCE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20" y="133063"/>
            <a:ext cx="3708360" cy="2085953"/>
          </a:xfrm>
          <a:prstGeom prst="rect">
            <a:avLst/>
          </a:prstGeom>
        </p:spPr>
      </p:pic>
      <p:pic>
        <p:nvPicPr>
          <p:cNvPr id="8" name="Obrázok 7" descr="Obrázok, na ktorom je sedenie, visiaci, stôl, vlak&#10;&#10;Automaticky generovaný popis">
            <a:extLst>
              <a:ext uri="{FF2B5EF4-FFF2-40B4-BE49-F238E27FC236}">
                <a16:creationId xmlns:a16="http://schemas.microsoft.com/office/drawing/2014/main" id="{205B4823-7B48-4EFC-BC8E-5D833F4A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20" y="2924480"/>
            <a:ext cx="3708360" cy="2085953"/>
          </a:xfrm>
          <a:prstGeom prst="rect">
            <a:avLst/>
          </a:prstGeom>
        </p:spPr>
      </p:pic>
      <p:pic>
        <p:nvPicPr>
          <p:cNvPr id="10" name="Obrázok 9" descr="Obrázok, na ktorom je stôl, vnútri, sedenie, koláč&#10;&#10;Automaticky generovaný popis">
            <a:extLst>
              <a:ext uri="{FF2B5EF4-FFF2-40B4-BE49-F238E27FC236}">
                <a16:creationId xmlns:a16="http://schemas.microsoft.com/office/drawing/2014/main" id="{01701C79-A962-4A41-A640-141112B95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77696" y="1424941"/>
            <a:ext cx="4077532" cy="2293613"/>
          </a:xfrm>
          <a:prstGeom prst="rect">
            <a:avLst/>
          </a:prstGeom>
        </p:spPr>
      </p:pic>
      <p:pic>
        <p:nvPicPr>
          <p:cNvPr id="12" name="Obrázok 11" descr="Obrázok, na ktorom je stôl, vnútri, sedenie, drevené&#10;&#10;Automaticky generovaný popis">
            <a:extLst>
              <a:ext uri="{FF2B5EF4-FFF2-40B4-BE49-F238E27FC236}">
                <a16:creationId xmlns:a16="http://schemas.microsoft.com/office/drawing/2014/main" id="{2B4CD5D8-AEEF-443A-A2C4-F912D3CAA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44163" y="1424942"/>
            <a:ext cx="4077533" cy="22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5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82AC8-8DBE-4ABA-86A7-CFC9D21A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Dôležité dáta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55A1C6-5522-4DC5-8FCE-5D21A42F2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Aktuálny priebeh </a:t>
            </a:r>
            <a:r>
              <a:rPr lang="sk-SK" dirty="0"/>
              <a:t>vykonávaného cviku</a:t>
            </a:r>
          </a:p>
          <a:p>
            <a:pPr lvl="1"/>
            <a:r>
              <a:rPr lang="sk-SK" dirty="0"/>
              <a:t>Správy typu „S“:</a:t>
            </a:r>
          </a:p>
          <a:p>
            <a:pPr lvl="2"/>
            <a:r>
              <a:rPr lang="sk-SK" sz="1400" i="1" dirty="0"/>
              <a:t>S = </a:t>
            </a:r>
            <a:r>
              <a:rPr lang="en-US" sz="1400" i="1" dirty="0"/>
              <a:t>[id, timestamp, difficulty, progress, trend]</a:t>
            </a:r>
            <a:endParaRPr lang="sk-SK" sz="1400" i="1" dirty="0"/>
          </a:p>
          <a:p>
            <a:r>
              <a:rPr lang="sk-SK" b="1" dirty="0"/>
              <a:t>Opakovanie</a:t>
            </a:r>
            <a:endParaRPr lang="en-US" b="1" dirty="0"/>
          </a:p>
          <a:p>
            <a:pPr lvl="1"/>
            <a:r>
              <a:rPr lang="en-US" dirty="0" err="1"/>
              <a:t>Spr</a:t>
            </a:r>
            <a:r>
              <a:rPr lang="sk-SK" dirty="0" err="1"/>
              <a:t>ávy</a:t>
            </a:r>
            <a:r>
              <a:rPr lang="sk-SK" dirty="0"/>
              <a:t> typu „R“:</a:t>
            </a:r>
          </a:p>
          <a:p>
            <a:pPr lvl="2" defTabSz="432000"/>
            <a:r>
              <a:rPr lang="sk-SK" sz="1400" i="1" dirty="0"/>
              <a:t>R = </a:t>
            </a:r>
            <a:r>
              <a:rPr lang="en-US" sz="1400" i="1" dirty="0"/>
              <a:t>[</a:t>
            </a:r>
            <a:r>
              <a:rPr lang="sk-SK" sz="1400" i="1" dirty="0"/>
              <a:t>id, </a:t>
            </a:r>
            <a:r>
              <a:rPr lang="sk-SK" sz="1400" i="1" dirty="0" err="1"/>
              <a:t>timestamp</a:t>
            </a:r>
            <a:r>
              <a:rPr lang="sk-SK" sz="1400" i="1" dirty="0"/>
              <a:t>, </a:t>
            </a:r>
            <a:r>
              <a:rPr lang="sk-SK" sz="1400" i="1" dirty="0" err="1"/>
              <a:t>repetition</a:t>
            </a:r>
            <a:r>
              <a:rPr lang="sk-SK" sz="1400" i="1" dirty="0"/>
              <a:t>, </a:t>
            </a:r>
            <a:r>
              <a:rPr lang="sk-SK" sz="1400" i="1" dirty="0" err="1"/>
              <a:t>difficulty</a:t>
            </a:r>
            <a:r>
              <a:rPr lang="sk-SK" sz="1400" i="1" dirty="0"/>
              <a:t>, </a:t>
            </a:r>
            <a:r>
              <a:rPr lang="sk-SK" sz="1400" i="1" dirty="0" err="1"/>
              <a:t>up_time</a:t>
            </a:r>
            <a:r>
              <a:rPr lang="sk-SK" sz="1400" i="1" dirty="0"/>
              <a:t>, </a:t>
            </a:r>
            <a:r>
              <a:rPr lang="sk-SK" sz="1400" i="1" dirty="0" err="1"/>
              <a:t>up_distance</a:t>
            </a:r>
            <a:r>
              <a:rPr lang="sk-SK" sz="1400" i="1" dirty="0"/>
              <a:t>, 	</a:t>
            </a:r>
            <a:r>
              <a:rPr lang="sk-SK" sz="1400" i="1" dirty="0" err="1"/>
              <a:t>idle_time</a:t>
            </a:r>
            <a:r>
              <a:rPr lang="sk-SK" sz="1400" i="1" dirty="0"/>
              <a:t>, </a:t>
            </a:r>
            <a:r>
              <a:rPr lang="sk-SK" sz="1400" i="1" dirty="0" err="1"/>
              <a:t>down_time</a:t>
            </a:r>
            <a:r>
              <a:rPr lang="sk-SK" sz="1400" i="1" dirty="0"/>
              <a:t>, </a:t>
            </a:r>
            <a:r>
              <a:rPr lang="sk-SK" sz="1400" i="1" dirty="0" err="1"/>
              <a:t>down_distance</a:t>
            </a:r>
            <a:r>
              <a:rPr lang="en-US" sz="1400" i="1" dirty="0"/>
              <a:t>]</a:t>
            </a:r>
            <a:endParaRPr lang="sk-SK" sz="1400" i="1" dirty="0"/>
          </a:p>
          <a:p>
            <a:pPr lvl="2"/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042F084-B6F4-4993-8EEC-1C10224629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300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06218-C792-45B3-9B9B-60A10C04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00" y="358388"/>
            <a:ext cx="3960688" cy="857400"/>
          </a:xfrm>
        </p:spPr>
        <p:txBody>
          <a:bodyPr/>
          <a:lstStyle/>
          <a:p>
            <a:r>
              <a:rPr lang="sk-SK" dirty="0"/>
              <a:t>Získané dáta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E2192E-2582-4500-8B3C-2D171FE52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00" y="1520800"/>
            <a:ext cx="6462600" cy="2842065"/>
          </a:xfrm>
        </p:spPr>
        <p:txBody>
          <a:bodyPr/>
          <a:lstStyle/>
          <a:p>
            <a:r>
              <a:rPr lang="en-US" dirty="0" err="1"/>
              <a:t>Frekvencia</a:t>
            </a:r>
            <a:endParaRPr lang="sk-SK" dirty="0"/>
          </a:p>
          <a:p>
            <a:pPr lvl="1"/>
            <a:r>
              <a:rPr lang="sk-SK" dirty="0"/>
              <a:t>Meranie: 4000/s</a:t>
            </a:r>
          </a:p>
          <a:p>
            <a:pPr lvl="1"/>
            <a:r>
              <a:rPr lang="sk-SK" dirty="0"/>
              <a:t>Správy medzi </a:t>
            </a:r>
            <a:r>
              <a:rPr lang="sk-SK" dirty="0" err="1"/>
              <a:t>mikrokontrolérmi</a:t>
            </a:r>
            <a:r>
              <a:rPr lang="sk-SK" dirty="0"/>
              <a:t>: 10/s</a:t>
            </a:r>
          </a:p>
          <a:p>
            <a:pPr lvl="1"/>
            <a:r>
              <a:rPr lang="sk-SK" dirty="0"/>
              <a:t>Správy na server: 4/s</a:t>
            </a:r>
          </a:p>
          <a:p>
            <a:r>
              <a:rPr lang="sk-SK" dirty="0"/>
              <a:t>Veľa údajov sa nameria ale neodošle (priepustnosť zariadenia: 300 správ/s 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6D76254-E396-437D-A23E-F93F55C159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133CAB1-CDC8-49C1-8FE2-584F7A7F9750}"/>
              </a:ext>
            </a:extLst>
          </p:cNvPr>
          <p:cNvSpPr txBox="1"/>
          <p:nvPr/>
        </p:nvSpPr>
        <p:spPr>
          <a:xfrm>
            <a:off x="4572000" y="187005"/>
            <a:ext cx="44577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Consolas" panose="020B0609020204030204" pitchFamily="49" charset="0"/>
              </a:rPr>
              <a:t>S</a:t>
            </a:r>
            <a:r>
              <a:rPr lang="en-US" sz="1050" dirty="0">
                <a:latin typeface="Consolas" panose="020B0609020204030204" pitchFamily="49" charset="0"/>
              </a:rPr>
              <a:t> - id: 0, timestamp: 30737, difficulty: 211, progress: 9</a:t>
            </a:r>
          </a:p>
          <a:p>
            <a:endParaRPr lang="en-US" sz="1050" dirty="0">
              <a:latin typeface="Consolas" panose="020B0609020204030204" pitchFamily="49" charset="0"/>
            </a:endParaRPr>
          </a:p>
          <a:p>
            <a:r>
              <a:rPr lang="en-US" sz="1050" b="1" dirty="0">
                <a:latin typeface="Consolas" panose="020B0609020204030204" pitchFamily="49" charset="0"/>
              </a:rPr>
              <a:t>S</a:t>
            </a:r>
            <a:r>
              <a:rPr lang="en-US" sz="1050" dirty="0">
                <a:latin typeface="Consolas" panose="020B0609020204030204" pitchFamily="49" charset="0"/>
              </a:rPr>
              <a:t> - id: 0, timestamp: 30840, difficulty: 211, progress: 10</a:t>
            </a:r>
          </a:p>
          <a:p>
            <a:endParaRPr lang="en-US" sz="1050" dirty="0">
              <a:latin typeface="Consolas" panose="020B0609020204030204" pitchFamily="49" charset="0"/>
            </a:endParaRPr>
          </a:p>
          <a:p>
            <a:r>
              <a:rPr lang="en-US" sz="1050" b="1" dirty="0">
                <a:latin typeface="Consolas" panose="020B0609020204030204" pitchFamily="49" charset="0"/>
              </a:rPr>
              <a:t>R</a:t>
            </a:r>
            <a:r>
              <a:rPr lang="en-US" sz="1050" dirty="0">
                <a:latin typeface="Consolas" panose="020B0609020204030204" pitchFamily="49" charset="0"/>
              </a:rPr>
              <a:t> - id: 0, timestamp: 30869, repetition: 5, diff: 211,</a:t>
            </a:r>
            <a:endParaRPr lang="sk-SK" sz="1050" dirty="0">
              <a:latin typeface="Consolas" panose="020B0609020204030204" pitchFamily="49" charset="0"/>
            </a:endParaRPr>
          </a:p>
          <a:p>
            <a:r>
              <a:rPr lang="sk-SK" sz="1050" dirty="0">
                <a:latin typeface="Consolas" panose="020B0609020204030204" pitchFamily="49" charset="0"/>
              </a:rPr>
              <a:t>    </a:t>
            </a:r>
            <a:r>
              <a:rPr lang="en-US" sz="1050" dirty="0" err="1">
                <a:latin typeface="Consolas" panose="020B0609020204030204" pitchFamily="49" charset="0"/>
              </a:rPr>
              <a:t>up_time</a:t>
            </a:r>
            <a:r>
              <a:rPr lang="en-US" sz="1050" dirty="0">
                <a:latin typeface="Consolas" panose="020B0609020204030204" pitchFamily="49" charset="0"/>
              </a:rPr>
              <a:t>: 1316, </a:t>
            </a:r>
            <a:r>
              <a:rPr lang="en-US" sz="1050" dirty="0" err="1">
                <a:latin typeface="Consolas" panose="020B0609020204030204" pitchFamily="49" charset="0"/>
              </a:rPr>
              <a:t>up_dist</a:t>
            </a:r>
            <a:r>
              <a:rPr lang="en-US" sz="1050" dirty="0">
                <a:latin typeface="Consolas" panose="020B0609020204030204" pitchFamily="49" charset="0"/>
              </a:rPr>
              <a:t>: 29, </a:t>
            </a:r>
            <a:r>
              <a:rPr lang="en-US" sz="1050" dirty="0" err="1">
                <a:latin typeface="Consolas" panose="020B0609020204030204" pitchFamily="49" charset="0"/>
              </a:rPr>
              <a:t>idle_time</a:t>
            </a:r>
            <a:r>
              <a:rPr lang="en-US" sz="1050" dirty="0">
                <a:latin typeface="Consolas" panose="020B0609020204030204" pitchFamily="49" charset="0"/>
              </a:rPr>
              <a:t>: [IDLE_TIME],</a:t>
            </a:r>
            <a:endParaRPr lang="sk-SK" sz="1050" dirty="0">
              <a:latin typeface="Consolas" panose="020B0609020204030204" pitchFamily="49" charset="0"/>
            </a:endParaRPr>
          </a:p>
          <a:p>
            <a:r>
              <a:rPr lang="sk-SK" sz="1050" dirty="0">
                <a:latin typeface="Consolas" panose="020B0609020204030204" pitchFamily="49" charset="0"/>
              </a:rPr>
              <a:t>    </a:t>
            </a:r>
            <a:r>
              <a:rPr lang="en-US" sz="1050" dirty="0" err="1">
                <a:latin typeface="Consolas" panose="020B0609020204030204" pitchFamily="49" charset="0"/>
              </a:rPr>
              <a:t>down_time</a:t>
            </a:r>
            <a:r>
              <a:rPr lang="en-US" sz="1050" dirty="0">
                <a:latin typeface="Consolas" panose="020B0609020204030204" pitchFamily="49" charset="0"/>
              </a:rPr>
              <a:t>: 1296, </a:t>
            </a:r>
            <a:r>
              <a:rPr lang="en-US" sz="1050" dirty="0" err="1">
                <a:latin typeface="Consolas" panose="020B0609020204030204" pitchFamily="49" charset="0"/>
              </a:rPr>
              <a:t>down_distance</a:t>
            </a:r>
            <a:r>
              <a:rPr lang="en-US" sz="1050" dirty="0">
                <a:latin typeface="Consolas" panose="020B0609020204030204" pitchFamily="49" charset="0"/>
              </a:rPr>
              <a:t>: 29</a:t>
            </a:r>
          </a:p>
          <a:p>
            <a:endParaRPr lang="en-US" sz="1050" dirty="0">
              <a:latin typeface="Consolas" panose="020B0609020204030204" pitchFamily="49" charset="0"/>
            </a:endParaRPr>
          </a:p>
          <a:p>
            <a:r>
              <a:rPr lang="en-US" sz="1050" b="1" dirty="0">
                <a:latin typeface="Consolas" panose="020B0609020204030204" pitchFamily="49" charset="0"/>
              </a:rPr>
              <a:t>S</a:t>
            </a:r>
            <a:r>
              <a:rPr lang="en-US" sz="1050" dirty="0">
                <a:latin typeface="Consolas" panose="020B0609020204030204" pitchFamily="49" charset="0"/>
              </a:rPr>
              <a:t> - id: 0, timestamp: 30943, difficulty: 212, progress: 12</a:t>
            </a:r>
            <a:endParaRPr lang="sk-SK" sz="105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13608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1593</Words>
  <Application>Microsoft Office PowerPoint</Application>
  <PresentationFormat>Prezentácia na obrazovke (16:9)</PresentationFormat>
  <Paragraphs>257</Paragraphs>
  <Slides>41</Slides>
  <Notes>32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51" baseType="lpstr">
      <vt:lpstr>Lato</vt:lpstr>
      <vt:lpstr>Georgia</vt:lpstr>
      <vt:lpstr>Arial</vt:lpstr>
      <vt:lpstr>Calibri</vt:lpstr>
      <vt:lpstr>Montserrat</vt:lpstr>
      <vt:lpstr>Raleway</vt:lpstr>
      <vt:lpstr>Century Gothic</vt:lpstr>
      <vt:lpstr>Lato Light</vt:lpstr>
      <vt:lpstr>Consolas</vt:lpstr>
      <vt:lpstr>Antonio template</vt:lpstr>
      <vt:lpstr>Fitness systém založený na IoT</vt:lpstr>
      <vt:lpstr>Ciele práce</vt:lpstr>
      <vt:lpstr>Sports trackery a posilňovanie</vt:lpstr>
      <vt:lpstr>Náhľad do budúcnosti</vt:lpstr>
      <vt:lpstr>Trackovanie posilňovania</vt:lpstr>
      <vt:lpstr>Data flow</vt:lpstr>
      <vt:lpstr>Testovanie</vt:lpstr>
      <vt:lpstr>Dôležité dáta</vt:lpstr>
      <vt:lpstr>Získané dáta</vt:lpstr>
      <vt:lpstr>Ako neprísť o dáta?</vt:lpstr>
      <vt:lpstr>Kam to celé smeruje?</vt:lpstr>
      <vt:lpstr>Ďakujem za pozornosť</vt:lpstr>
      <vt:lpstr>Prezentácia programu PowerPoint</vt:lpstr>
      <vt:lpstr>Instructions for use</vt:lpstr>
      <vt:lpstr>Hello!</vt:lpstr>
      <vt:lpstr>1. TRANSITION HEADLINE</vt:lpstr>
      <vt:lpstr>Prezentácia programu PowerPoint</vt:lpstr>
      <vt:lpstr>This is a slide title</vt:lpstr>
      <vt:lpstr>Big concept</vt:lpstr>
      <vt:lpstr>You can also split your content</vt:lpstr>
      <vt:lpstr>In two or three columns</vt:lpstr>
      <vt:lpstr>A picture is worth a thousand words</vt:lpstr>
      <vt:lpstr>Want big impact?</vt:lpstr>
      <vt:lpstr>Use diagrams to explain your ideas</vt:lpstr>
      <vt:lpstr>And tables to compare data</vt:lpstr>
      <vt:lpstr>Maps</vt:lpstr>
      <vt:lpstr>89,526,124</vt:lpstr>
      <vt:lpstr>89,526,124$</vt:lpstr>
      <vt:lpstr>Our process is easy</vt:lpstr>
      <vt:lpstr>Let’s review some concepts</vt:lpstr>
      <vt:lpstr>Prezentácia programu PowerPoint</vt:lpstr>
      <vt:lpstr>Prezentácia programu PowerPoint</vt:lpstr>
      <vt:lpstr>Prezentácia programu PowerPoint</vt:lpstr>
      <vt:lpstr>Prezentácia programu PowerPoint</vt:lpstr>
      <vt:lpstr>Thanks!</vt:lpstr>
      <vt:lpstr>Credits</vt:lpstr>
      <vt:lpstr>Presentation design</vt:lpstr>
      <vt:lpstr>Prezentácia programu PowerPoint</vt:lpstr>
      <vt:lpstr>Diagrams and infographics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Fitness systém založený na IoT</dc:title>
  <cp:lastModifiedBy>Viktor Pristas</cp:lastModifiedBy>
  <cp:revision>35</cp:revision>
  <dcterms:modified xsi:type="dcterms:W3CDTF">2020-12-09T16:22:49Z</dcterms:modified>
</cp:coreProperties>
</file>