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706" autoAdjust="0"/>
  </p:normalViewPr>
  <p:slideViewPr>
    <p:cSldViewPr>
      <p:cViewPr varScale="1">
        <p:scale>
          <a:sx n="88" d="100"/>
          <a:sy n="88" d="100"/>
        </p:scale>
        <p:origin x="485" y="3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88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07F510-4995-4E4B-AC37-692B79549D0E}" type="datetime1">
              <a:rPr lang="sk-SK" smtClean="0"/>
              <a:t>9.12.2018</a:t>
            </a:fld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189DC8-92E2-4513-B479-DB0EC7351AB6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4" name="Zástupný objekt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921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a" descr="Mapa Severnej Ameriky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A6B78C0-41BD-41B8-8510-A5245D894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2" y="0"/>
            <a:ext cx="1103386" cy="7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707132-9773-4540-82F5-A2A19F2A1BE9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3E5A1A-5725-42B8-9D52-F6CA1D19B0C5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34F26A-6106-447A-B8AA-9825F8817E32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D27A58B-4F85-46F8-9006-B95FC8006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6025649"/>
            <a:ext cx="1103386" cy="7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3BE62-7495-47DE-B138-D18372C3094E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F10BCC-821D-435C-AFB2-98762541C12C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BFF315-FDFF-4EDD-9ABF-B65AB67E7FAD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349EA-8191-4DA0-97FA-6152D3686673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1FCA9E-AD64-4D23-8FD6-23A825A656CA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3" name="Zástupná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C0A4D8-0E9D-4BDC-9186-970CDD705EBD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E84DC0-2146-4B5B-9D40-E9AE95E87F1C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1EE9677-3C72-455D-AE3C-AEA959B5621B}" type="datetime1">
              <a:rPr lang="sk-SK" noProof="0" smtClean="0"/>
              <a:t>9.12.2018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Výmenný pobyt v rakúsku 2014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Viktor Pristaš</a:t>
            </a:r>
          </a:p>
          <a:p>
            <a:r>
              <a:rPr lang="sk-SK" dirty="0"/>
              <a:t>10.12.2018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3751AD5-BC66-4DE4-8E68-08113AE54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B9843DF-3A3C-4DCA-90AF-1AA2E0C45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Viktor Pristaš</a:t>
            </a:r>
          </a:p>
        </p:txBody>
      </p:sp>
    </p:spTree>
    <p:extLst>
      <p:ext uri="{BB962C8B-B14F-4D97-AF65-F5344CB8AC3E}">
        <p14:creationId xmlns:p14="http://schemas.microsoft.com/office/powerpoint/2010/main" val="12261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A4384-0250-48C1-AB80-0259245D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to celé začalo?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5F2368-2A3F-40DD-934A-75E9337E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Prvá myšlienka</a:t>
            </a:r>
          </a:p>
          <a:p>
            <a:r>
              <a:rPr lang="sk-SK" dirty="0"/>
              <a:t>Marec 2014 – dozvedel som sa o AFS</a:t>
            </a:r>
          </a:p>
          <a:p>
            <a:r>
              <a:rPr lang="sk-SK" dirty="0"/>
              <a:t>Apríl – odsúhlasené Rakúsko</a:t>
            </a:r>
          </a:p>
          <a:p>
            <a:r>
              <a:rPr lang="sk-SK" dirty="0" err="1"/>
              <a:t>Predodchodové</a:t>
            </a:r>
            <a:r>
              <a:rPr lang="sk-SK" dirty="0"/>
              <a:t> sústredenie </a:t>
            </a:r>
          </a:p>
          <a:p>
            <a:r>
              <a:rPr lang="sk-SK" dirty="0"/>
              <a:t>August – letisko </a:t>
            </a:r>
            <a:r>
              <a:rPr lang="sk-SK" dirty="0" err="1"/>
              <a:t>Schwechat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7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A79F5-1CD4-4E86-9742-C690B7AA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AFS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2E0A9D-E7F8-499E-B773-3CC5EB37F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American </a:t>
            </a:r>
            <a:r>
              <a:rPr lang="sk-SK" dirty="0" err="1"/>
              <a:t>Ambulance</a:t>
            </a:r>
            <a:r>
              <a:rPr lang="sk-SK" dirty="0"/>
              <a:t> </a:t>
            </a:r>
            <a:r>
              <a:rPr lang="sk-SK" dirty="0" err="1"/>
              <a:t>Field</a:t>
            </a:r>
            <a:r>
              <a:rPr lang="sk-SK" dirty="0"/>
              <a:t> Service v roku 1915</a:t>
            </a:r>
          </a:p>
          <a:p>
            <a:r>
              <a:rPr lang="sk-SK" dirty="0"/>
              <a:t>1946 – výmenný študijný pobyt pre stredoškolákov</a:t>
            </a:r>
          </a:p>
          <a:p>
            <a:r>
              <a:rPr lang="sk-SK" dirty="0"/>
              <a:t>Dnes jedna z najväčších dobrovoľníckych organizácií na svete</a:t>
            </a:r>
          </a:p>
        </p:txBody>
      </p:sp>
    </p:spTree>
    <p:extLst>
      <p:ext uri="{BB962C8B-B14F-4D97-AF65-F5344CB8AC3E}">
        <p14:creationId xmlns:p14="http://schemas.microsoft.com/office/powerpoint/2010/main" val="17121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21E16-CDD8-4C7A-A638-7CFDDCCD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Príchod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8F9497-7D1F-47E4-9479-AF89DC68E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22. august</a:t>
            </a:r>
          </a:p>
          <a:p>
            <a:r>
              <a:rPr lang="sk-SK" dirty="0" err="1"/>
              <a:t>Popríchodové</a:t>
            </a:r>
            <a:r>
              <a:rPr lang="sk-SK" dirty="0"/>
              <a:t> 2 dňové sústredenie</a:t>
            </a:r>
          </a:p>
          <a:p>
            <a:r>
              <a:rPr lang="sk-SK" dirty="0"/>
              <a:t>Stretnutie s rodinou</a:t>
            </a:r>
          </a:p>
          <a:p>
            <a:r>
              <a:rPr lang="sk-SK" dirty="0"/>
              <a:t>Prvý deň v škole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1566A29-FDB7-418F-A7CE-E59002CB0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88" y="404664"/>
            <a:ext cx="92416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B1A14D89-61C0-4DF7-A376-E53CA410A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0076" y="404664"/>
            <a:ext cx="7579940" cy="568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0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FB4C9-6B00-4A96-87DE-C8A25FFE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škole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B42C39-D74D-4D9B-8C3F-0F53C155A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Gymnázium – jazyková trieda (angličtina, francúzština, latinčina (+ ruština/španielčina))</a:t>
            </a:r>
          </a:p>
          <a:p>
            <a:r>
              <a:rPr lang="sk-SK" dirty="0"/>
              <a:t>650 žiakov, 74 učiteľov – učitelia ich poznali po mene</a:t>
            </a:r>
          </a:p>
          <a:p>
            <a:r>
              <a:rPr lang="sk-SK" dirty="0"/>
              <a:t>Veľa prisťahovalcov (v mojej triede 9/15)</a:t>
            </a:r>
          </a:p>
          <a:p>
            <a:r>
              <a:rPr lang="sk-SK" dirty="0"/>
              <a:t>Veľmi odlišný spôsob učenia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90D3080-075E-4D2B-B384-78D68922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260648"/>
            <a:ext cx="10161334" cy="6274865"/>
          </a:xfrm>
          <a:prstGeom prst="rect">
            <a:avLst/>
          </a:prstGeom>
        </p:spPr>
      </p:pic>
      <p:pic>
        <p:nvPicPr>
          <p:cNvPr id="6" name="Picture 2" descr="https://www.wohnservice-wien.at/tools/imager/imager.php?file=%2Fwsw%2Fupload%2Fcontent%2F1586_GYMNASIUM_GOTTSCHLAKGASSE_WEB.JPG&amp;width=600">
            <a:extLst>
              <a:ext uri="{FF2B5EF4-FFF2-40B4-BE49-F238E27FC236}">
                <a16:creationId xmlns:a16="http://schemas.microsoft.com/office/drawing/2014/main" id="{91E82F84-539F-4FFC-874D-EAA00BB9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28" y="356230"/>
            <a:ext cx="7146657" cy="4752528"/>
          </a:xfrm>
          <a:prstGeom prst="rect">
            <a:avLst/>
          </a:prstGeom>
          <a:noFill/>
        </p:spPr>
      </p:pic>
      <p:pic>
        <p:nvPicPr>
          <p:cNvPr id="7" name="Obrázok 6" descr="IMAG2028.jpg">
            <a:extLst>
              <a:ext uri="{FF2B5EF4-FFF2-40B4-BE49-F238E27FC236}">
                <a16:creationId xmlns:a16="http://schemas.microsoft.com/office/drawing/2014/main" id="{120E5E1C-8911-45C3-9979-33585EA63E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1827" y="44624"/>
            <a:ext cx="4101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F4F33-06BB-409E-8FC3-CE6880DB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Rozdiely vo výučbe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D0E915-BD11-465A-96CF-FF5C067AC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Aktivita na hodine je hodnotená</a:t>
            </a:r>
          </a:p>
          <a:p>
            <a:r>
              <a:rPr lang="sk-SK" dirty="0"/>
              <a:t>Málo písania do zošita, veľa rozprávania a prezentácií</a:t>
            </a:r>
          </a:p>
          <a:p>
            <a:r>
              <a:rPr lang="sk-SK" dirty="0"/>
              <a:t>Málo ústnych odpovedí, dôležitá je hlavne písomka</a:t>
            </a:r>
          </a:p>
          <a:p>
            <a:r>
              <a:rPr lang="sk-SK" dirty="0"/>
              <a:t>Nepotrebujú ospravedlnenky od lekárov, napriek tomu chodili </a:t>
            </a:r>
            <a:r>
              <a:rPr lang="sk-SK" dirty="0" err="1"/>
              <a:t>podstivo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3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E7A2A-B8F4-432F-AE0A-155E725C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Prečo sa oplatí ísť na výmenný pobyt?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0C10FC-0F95-454C-9DC1-4E8924B91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Nový jazyk</a:t>
            </a:r>
          </a:p>
          <a:p>
            <a:r>
              <a:rPr lang="sk-SK" dirty="0"/>
              <a:t>Spoznanie novej kultúry, ľudí, prostredia</a:t>
            </a:r>
          </a:p>
          <a:p>
            <a:r>
              <a:rPr lang="sk-SK"/>
              <a:t>Osamostatnenie sa</a:t>
            </a:r>
            <a:endParaRPr lang="sk-SK" dirty="0"/>
          </a:p>
          <a:p>
            <a:r>
              <a:rPr lang="sk-SK" dirty="0"/>
              <a:t>Prispôsobenie sa k novým situáciám</a:t>
            </a:r>
          </a:p>
          <a:p>
            <a:r>
              <a:rPr lang="sk-SK" dirty="0"/>
              <a:t>Začlenenie sa do nových skupín</a:t>
            </a:r>
          </a:p>
          <a:p>
            <a:r>
              <a:rPr lang="sk-SK" dirty="0"/>
              <a:t>Veľa zábavy</a:t>
            </a:r>
          </a:p>
        </p:txBody>
      </p:sp>
    </p:spTree>
    <p:extLst>
      <p:ext uri="{BB962C8B-B14F-4D97-AF65-F5344CB8AC3E}">
        <p14:creationId xmlns:p14="http://schemas.microsoft.com/office/powerpoint/2010/main" val="6678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76D73-887B-4B00-B3CF-67973D89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môže prekvapiť?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087076-6D94-4B49-AE51-C4ED35BCC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Kultúrny šok</a:t>
            </a:r>
          </a:p>
          <a:p>
            <a:r>
              <a:rPr lang="sk-SK" dirty="0"/>
              <a:t>Jazyková bariéra</a:t>
            </a:r>
          </a:p>
          <a:p>
            <a:r>
              <a:rPr lang="sk-SK" dirty="0"/>
              <a:t>Nevhodná rodina</a:t>
            </a:r>
          </a:p>
          <a:p>
            <a:r>
              <a:rPr lang="sk-SK" dirty="0"/>
              <a:t>Túžba po domove</a:t>
            </a:r>
          </a:p>
          <a:p>
            <a:r>
              <a:rPr lang="sk-SK" dirty="0"/>
              <a:t>Dobiehanie učiva po príchode domov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06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8EEDD-751D-4998-9E0A-062B33FF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ECTP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715AF4-F7DF-488E-AA13-31122872F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Citizenship</a:t>
            </a:r>
            <a:r>
              <a:rPr lang="sk-SK" dirty="0"/>
              <a:t> Trimester Program</a:t>
            </a:r>
          </a:p>
          <a:p>
            <a:r>
              <a:rPr lang="sk-SK" dirty="0"/>
              <a:t>Brusel</a:t>
            </a:r>
          </a:p>
          <a:p>
            <a:r>
              <a:rPr lang="sk-SK" dirty="0"/>
              <a:t>200+ ľudí</a:t>
            </a:r>
          </a:p>
          <a:p>
            <a:r>
              <a:rPr lang="sk-SK" dirty="0"/>
              <a:t>Zdieľanie zážitkov, workshopy, obhliadka mesta</a:t>
            </a:r>
          </a:p>
        </p:txBody>
      </p:sp>
      <p:pic>
        <p:nvPicPr>
          <p:cNvPr id="1032" name="Picture 8" descr="VÃ½sledok vyhÄ¾adÃ¡vania obrÃ¡zkov pre dopyt ectp logo">
            <a:extLst>
              <a:ext uri="{FF2B5EF4-FFF2-40B4-BE49-F238E27FC236}">
                <a16:creationId xmlns:a16="http://schemas.microsoft.com/office/drawing/2014/main" id="{7D72F67D-C0CC-4168-ACA6-887CF12F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4" y="4618077"/>
            <a:ext cx="1344081" cy="10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otka Egilla Thorarinssona.">
            <a:extLst>
              <a:ext uri="{FF2B5EF4-FFF2-40B4-BE49-F238E27FC236}">
                <a16:creationId xmlns:a16="http://schemas.microsoft.com/office/drawing/2014/main" id="{449A459A-E6F1-4B6E-853F-2BAB93EE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28" y="311913"/>
            <a:ext cx="6744072" cy="505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17EA7323-88D7-45A5-BCC2-4A23F1749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45" y="1143779"/>
            <a:ext cx="7901060" cy="4725144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A4E98C94-1113-4AD4-969F-47138CE3FC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" y="427948"/>
            <a:ext cx="3627625" cy="60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inentálna Severná Amerika 16 :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303668_TF02804879" id="{96C257E2-9C15-429C-AEE1-D4A5CDFEC105}" vid="{94604764-C607-420F-9D0A-2236DC50B8F3}"/>
    </a:ext>
  </a:extLst>
</a:theme>
</file>

<file path=ppt/theme/theme2.xml><?xml version="1.0" encoding="utf-8"?>
<a:theme xmlns:a="http://schemas.openxmlformats.org/drawingml/2006/main" name="Motív balík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 máp sveta, prezentácia kontinentu Severná Amerika (širokouhlý formát)</Template>
  <TotalTime>963</TotalTime>
  <Words>219</Words>
  <Application>Microsoft Office PowerPoint</Application>
  <PresentationFormat>Vlastná</PresentationFormat>
  <Paragraphs>49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Kontinentálna Severná Amerika 16 : 9</vt:lpstr>
      <vt:lpstr>Výmenný pobyt v rakúsku 2014</vt:lpstr>
      <vt:lpstr>Ako sa to celé začalo?</vt:lpstr>
      <vt:lpstr>O AFS</vt:lpstr>
      <vt:lpstr>Príchod</vt:lpstr>
      <vt:lpstr>O škole</vt:lpstr>
      <vt:lpstr>Rozdiely vo výučbe</vt:lpstr>
      <vt:lpstr>Prečo sa oplatí ísť na výmenný pobyt?</vt:lpstr>
      <vt:lpstr>Čo môže prekvapiť?</vt:lpstr>
      <vt:lpstr>ECTP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Rozloženie nadpisu</dc:title>
  <dc:creator>Viktor Pristaš</dc:creator>
  <cp:lastModifiedBy>Viktor Pristaš</cp:lastModifiedBy>
  <cp:revision>13</cp:revision>
  <dcterms:created xsi:type="dcterms:W3CDTF">2018-12-08T22:00:23Z</dcterms:created>
  <dcterms:modified xsi:type="dcterms:W3CDTF">2018-12-09T22:26:48Z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