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notesMasterIdLst>
    <p:notesMasterId r:id="rId22"/>
  </p:notesMasterIdLst>
  <p:sldIdLst>
    <p:sldId id="256" r:id="rId2"/>
    <p:sldId id="272" r:id="rId3"/>
    <p:sldId id="273" r:id="rId4"/>
    <p:sldId id="261" r:id="rId5"/>
    <p:sldId id="257" r:id="rId6"/>
    <p:sldId id="260" r:id="rId7"/>
    <p:sldId id="259" r:id="rId8"/>
    <p:sldId id="263" r:id="rId9"/>
    <p:sldId id="262" r:id="rId10"/>
    <p:sldId id="274" r:id="rId11"/>
    <p:sldId id="266" r:id="rId12"/>
    <p:sldId id="264" r:id="rId13"/>
    <p:sldId id="265" r:id="rId14"/>
    <p:sldId id="275" r:id="rId15"/>
    <p:sldId id="268" r:id="rId16"/>
    <p:sldId id="267" r:id="rId17"/>
    <p:sldId id="276" r:id="rId18"/>
    <p:sldId id="269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9C"/>
    <a:srgbClr val="0F7391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5217" autoAdjust="0"/>
  </p:normalViewPr>
  <p:slideViewPr>
    <p:cSldViewPr snapToGrid="0">
      <p:cViewPr varScale="1">
        <p:scale>
          <a:sx n="84" d="100"/>
          <a:sy n="84" d="100"/>
        </p:scale>
        <p:origin x="643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4842D8-DCC4-49B1-AE3D-A24610F37795}" type="doc">
      <dgm:prSet loTypeId="urn:microsoft.com/office/officeart/2005/8/layout/bProcess2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95CD70-38B2-493E-9903-F283895ED7C6}">
      <dgm:prSet/>
      <dgm:spPr/>
      <dgm:t>
        <a:bodyPr/>
        <a:lstStyle/>
        <a:p>
          <a:pPr algn="l"/>
          <a:r>
            <a:rPr lang="sk-SK" b="0" dirty="0"/>
            <a:t>Externé zariadenie</a:t>
          </a:r>
          <a:endParaRPr lang="en-US" b="0" dirty="0"/>
        </a:p>
      </dgm:t>
    </dgm:pt>
    <dgm:pt modelId="{17846492-CA4A-4C9B-864A-7AE7E11FA004}" type="parTrans" cxnId="{2C124FC0-025D-474E-8474-6083793E66A2}">
      <dgm:prSet/>
      <dgm:spPr/>
      <dgm:t>
        <a:bodyPr/>
        <a:lstStyle/>
        <a:p>
          <a:endParaRPr lang="en-US"/>
        </a:p>
      </dgm:t>
    </dgm:pt>
    <dgm:pt modelId="{29CFC5FD-6449-4D3E-A480-7542ABF0CCEE}" type="sibTrans" cxnId="{2C124FC0-025D-474E-8474-6083793E66A2}">
      <dgm:prSet/>
      <dgm:spPr>
        <a:solidFill>
          <a:srgbClr val="00979C"/>
        </a:solidFill>
        <a:ln>
          <a:solidFill>
            <a:srgbClr val="00979C"/>
          </a:solidFill>
        </a:ln>
      </dgm:spPr>
      <dgm:t>
        <a:bodyPr/>
        <a:lstStyle/>
        <a:p>
          <a:endParaRPr lang="en-US"/>
        </a:p>
      </dgm:t>
    </dgm:pt>
    <dgm:pt modelId="{431B28F6-0B19-4A92-BD29-8ABB7CE926F0}">
      <dgm:prSet/>
      <dgm:spPr/>
      <dgm:t>
        <a:bodyPr/>
        <a:lstStyle/>
        <a:p>
          <a:pPr algn="l"/>
          <a:r>
            <a:rPr lang="sk-SK" b="0" dirty="0"/>
            <a:t>Arduino Nano: 2 €</a:t>
          </a:r>
          <a:endParaRPr lang="en-US" b="0" dirty="0"/>
        </a:p>
      </dgm:t>
    </dgm:pt>
    <dgm:pt modelId="{2618FBFE-7F7E-4710-B81E-D139CBE5EA83}" type="parTrans" cxnId="{4B744580-360E-4EB8-BBDB-AF2367C57CCB}">
      <dgm:prSet/>
      <dgm:spPr/>
      <dgm:t>
        <a:bodyPr/>
        <a:lstStyle/>
        <a:p>
          <a:endParaRPr lang="en-US"/>
        </a:p>
      </dgm:t>
    </dgm:pt>
    <dgm:pt modelId="{EFF586B2-7B8D-44B6-81E3-E3E77B147B2E}" type="sibTrans" cxnId="{4B744580-360E-4EB8-BBDB-AF2367C57CCB}">
      <dgm:prSet/>
      <dgm:spPr/>
      <dgm:t>
        <a:bodyPr/>
        <a:lstStyle/>
        <a:p>
          <a:endParaRPr lang="en-US"/>
        </a:p>
      </dgm:t>
    </dgm:pt>
    <dgm:pt modelId="{87BB2D3B-894A-4EB7-A1FE-4EDDF3EC262A}">
      <dgm:prSet/>
      <dgm:spPr/>
      <dgm:t>
        <a:bodyPr/>
        <a:lstStyle/>
        <a:p>
          <a:pPr algn="l"/>
          <a:r>
            <a:rPr lang="sk-SK" b="0" dirty="0"/>
            <a:t>LoRa modul: 3 €</a:t>
          </a:r>
          <a:endParaRPr lang="en-US" b="0" dirty="0"/>
        </a:p>
      </dgm:t>
    </dgm:pt>
    <dgm:pt modelId="{9C19DBFF-DD8E-4BAF-B2BC-4E1077A97448}" type="parTrans" cxnId="{94B60599-87A9-428E-8F65-E8A1C3964ADD}">
      <dgm:prSet/>
      <dgm:spPr/>
      <dgm:t>
        <a:bodyPr/>
        <a:lstStyle/>
        <a:p>
          <a:endParaRPr lang="en-US"/>
        </a:p>
      </dgm:t>
    </dgm:pt>
    <dgm:pt modelId="{A2C743EC-A31F-46FA-AE16-1A0814650D2A}" type="sibTrans" cxnId="{94B60599-87A9-428E-8F65-E8A1C3964ADD}">
      <dgm:prSet/>
      <dgm:spPr/>
      <dgm:t>
        <a:bodyPr/>
        <a:lstStyle/>
        <a:p>
          <a:endParaRPr lang="en-US"/>
        </a:p>
      </dgm:t>
    </dgm:pt>
    <dgm:pt modelId="{23734CE8-FD44-46A5-A5E2-936EBB99E767}">
      <dgm:prSet/>
      <dgm:spPr/>
      <dgm:t>
        <a:bodyPr/>
        <a:lstStyle/>
        <a:p>
          <a:pPr algn="l"/>
          <a:r>
            <a:rPr lang="sk-SK" b="0" dirty="0"/>
            <a:t>Dažďový senzor: 0.50 €</a:t>
          </a:r>
          <a:endParaRPr lang="en-US" b="0" dirty="0"/>
        </a:p>
      </dgm:t>
    </dgm:pt>
    <dgm:pt modelId="{FFCDBD59-A7D7-4683-8BB3-AC8E53227B0C}" type="parTrans" cxnId="{6102833D-0ADB-4E91-A893-FDCE86B42FA8}">
      <dgm:prSet/>
      <dgm:spPr/>
      <dgm:t>
        <a:bodyPr/>
        <a:lstStyle/>
        <a:p>
          <a:endParaRPr lang="en-US"/>
        </a:p>
      </dgm:t>
    </dgm:pt>
    <dgm:pt modelId="{06477493-8F74-41D8-93C7-F190854C8866}" type="sibTrans" cxnId="{6102833D-0ADB-4E91-A893-FDCE86B42FA8}">
      <dgm:prSet/>
      <dgm:spPr/>
      <dgm:t>
        <a:bodyPr/>
        <a:lstStyle/>
        <a:p>
          <a:endParaRPr lang="en-US"/>
        </a:p>
      </dgm:t>
    </dgm:pt>
    <dgm:pt modelId="{E56CA150-082B-4990-AFD8-8F1B92FF7874}">
      <dgm:prSet/>
      <dgm:spPr/>
      <dgm:t>
        <a:bodyPr/>
        <a:lstStyle/>
        <a:p>
          <a:pPr algn="l"/>
          <a:r>
            <a:rPr lang="sk-SK" b="0" dirty="0"/>
            <a:t>DHT22: 2.50 €</a:t>
          </a:r>
          <a:endParaRPr lang="en-US" b="0" dirty="0"/>
        </a:p>
      </dgm:t>
    </dgm:pt>
    <dgm:pt modelId="{37F6E0DD-7337-41E6-85D2-B5B9E2377BD5}" type="parTrans" cxnId="{B672F318-8917-447E-85A6-CCE7282A76D2}">
      <dgm:prSet/>
      <dgm:spPr/>
      <dgm:t>
        <a:bodyPr/>
        <a:lstStyle/>
        <a:p>
          <a:endParaRPr lang="en-US"/>
        </a:p>
      </dgm:t>
    </dgm:pt>
    <dgm:pt modelId="{A6906841-1280-4453-9909-1D1D917BDF01}" type="sibTrans" cxnId="{B672F318-8917-447E-85A6-CCE7282A76D2}">
      <dgm:prSet/>
      <dgm:spPr/>
      <dgm:t>
        <a:bodyPr/>
        <a:lstStyle/>
        <a:p>
          <a:endParaRPr lang="en-US"/>
        </a:p>
      </dgm:t>
    </dgm:pt>
    <dgm:pt modelId="{DA821F05-6DC7-45ED-B96B-48304F45AA52}">
      <dgm:prSet/>
      <dgm:spPr/>
      <dgm:t>
        <a:bodyPr/>
        <a:lstStyle/>
        <a:p>
          <a:pPr algn="l"/>
          <a:r>
            <a:rPr lang="sk-SK" b="0" dirty="0"/>
            <a:t>Senzor vlhkosti pôdy: 0.50 €</a:t>
          </a:r>
          <a:endParaRPr lang="en-US" b="0" dirty="0"/>
        </a:p>
      </dgm:t>
    </dgm:pt>
    <dgm:pt modelId="{D5C9367E-27C8-43D4-BD79-ADFCBB7CB03C}" type="parTrans" cxnId="{1A29DF8B-A8CF-4CBE-BF54-BA925828509D}">
      <dgm:prSet/>
      <dgm:spPr/>
      <dgm:t>
        <a:bodyPr/>
        <a:lstStyle/>
        <a:p>
          <a:endParaRPr lang="en-US"/>
        </a:p>
      </dgm:t>
    </dgm:pt>
    <dgm:pt modelId="{734CEACD-94DF-4A63-857C-344BAFFBC522}" type="sibTrans" cxnId="{1A29DF8B-A8CF-4CBE-BF54-BA925828509D}">
      <dgm:prSet/>
      <dgm:spPr/>
      <dgm:t>
        <a:bodyPr/>
        <a:lstStyle/>
        <a:p>
          <a:endParaRPr lang="en-US"/>
        </a:p>
      </dgm:t>
    </dgm:pt>
    <dgm:pt modelId="{B5A2AEF0-1BD6-4B63-B208-8B025F045CA2}">
      <dgm:prSet/>
      <dgm:spPr/>
      <dgm:t>
        <a:bodyPr/>
        <a:lstStyle/>
        <a:p>
          <a:pPr algn="l"/>
          <a:r>
            <a:rPr lang="sk-SK" b="0" dirty="0"/>
            <a:t>Svetelný senzor: </a:t>
          </a:r>
          <a:r>
            <a:rPr lang="en-US" b="0" dirty="0"/>
            <a:t>~ </a:t>
          </a:r>
          <a:r>
            <a:rPr lang="sk-SK" b="0" dirty="0"/>
            <a:t>0.10 €</a:t>
          </a:r>
          <a:endParaRPr lang="en-US" b="0" dirty="0"/>
        </a:p>
      </dgm:t>
    </dgm:pt>
    <dgm:pt modelId="{1BB105BF-2619-4879-8EC2-C5C626E7C9BD}" type="parTrans" cxnId="{6F7352AD-A2B8-4C2F-AF43-5A9F2E9CEF63}">
      <dgm:prSet/>
      <dgm:spPr/>
      <dgm:t>
        <a:bodyPr/>
        <a:lstStyle/>
        <a:p>
          <a:endParaRPr lang="en-US"/>
        </a:p>
      </dgm:t>
    </dgm:pt>
    <dgm:pt modelId="{CE24A78A-BDB3-4A08-B05D-B35975F62617}" type="sibTrans" cxnId="{6F7352AD-A2B8-4C2F-AF43-5A9F2E9CEF63}">
      <dgm:prSet/>
      <dgm:spPr/>
      <dgm:t>
        <a:bodyPr/>
        <a:lstStyle/>
        <a:p>
          <a:endParaRPr lang="en-US"/>
        </a:p>
      </dgm:t>
    </dgm:pt>
    <dgm:pt modelId="{65574F50-D696-46CF-BDC6-C5CB93481C85}">
      <dgm:prSet/>
      <dgm:spPr/>
      <dgm:t>
        <a:bodyPr/>
        <a:lstStyle/>
        <a:p>
          <a:pPr algn="l"/>
          <a:r>
            <a:rPr lang="sk-SK" b="0" dirty="0"/>
            <a:t>Solenoidový ventil: 3 €</a:t>
          </a:r>
          <a:endParaRPr lang="en-US" b="0" dirty="0"/>
        </a:p>
      </dgm:t>
    </dgm:pt>
    <dgm:pt modelId="{3AA632A1-DC42-475D-9305-F8B3175559C9}" type="parTrans" cxnId="{3150D45E-B1D0-4832-BDBE-1EBF88743133}">
      <dgm:prSet/>
      <dgm:spPr/>
      <dgm:t>
        <a:bodyPr/>
        <a:lstStyle/>
        <a:p>
          <a:endParaRPr lang="en-US"/>
        </a:p>
      </dgm:t>
    </dgm:pt>
    <dgm:pt modelId="{F1BBF00A-8FFB-4ECC-9A7C-637D1D37F745}" type="sibTrans" cxnId="{3150D45E-B1D0-4832-BDBE-1EBF88743133}">
      <dgm:prSet/>
      <dgm:spPr/>
      <dgm:t>
        <a:bodyPr/>
        <a:lstStyle/>
        <a:p>
          <a:endParaRPr lang="en-US"/>
        </a:p>
      </dgm:t>
    </dgm:pt>
    <dgm:pt modelId="{EC27840C-4DD3-453D-A718-75CFE44156DF}">
      <dgm:prSet/>
      <dgm:spPr/>
      <dgm:t>
        <a:bodyPr/>
        <a:lstStyle/>
        <a:p>
          <a:pPr algn="l"/>
          <a:r>
            <a:rPr lang="sk-SK" b="0" dirty="0"/>
            <a:t>Ostatné (káble, LED, </a:t>
          </a:r>
          <a:r>
            <a:rPr lang="sk-SK" b="0" dirty="0" err="1"/>
            <a:t>breadboard</a:t>
          </a:r>
          <a:r>
            <a:rPr lang="sk-SK" b="0" dirty="0"/>
            <a:t>): </a:t>
          </a:r>
          <a:r>
            <a:rPr lang="en-US" b="0" dirty="0"/>
            <a:t>~</a:t>
          </a:r>
          <a:r>
            <a:rPr lang="sk-SK" b="0" dirty="0"/>
            <a:t> 1 €</a:t>
          </a:r>
          <a:endParaRPr lang="en-US" b="0" dirty="0"/>
        </a:p>
      </dgm:t>
    </dgm:pt>
    <dgm:pt modelId="{49A34A1E-117E-4506-AB75-CD39168824F2}" type="parTrans" cxnId="{A50DB78E-4086-4F3A-AD9D-ADEF41031B20}">
      <dgm:prSet/>
      <dgm:spPr/>
      <dgm:t>
        <a:bodyPr/>
        <a:lstStyle/>
        <a:p>
          <a:endParaRPr lang="en-US"/>
        </a:p>
      </dgm:t>
    </dgm:pt>
    <dgm:pt modelId="{D39ADA3E-B3B0-43C5-B27C-E1D5188FB274}" type="sibTrans" cxnId="{A50DB78E-4086-4F3A-AD9D-ADEF41031B20}">
      <dgm:prSet/>
      <dgm:spPr/>
      <dgm:t>
        <a:bodyPr/>
        <a:lstStyle/>
        <a:p>
          <a:endParaRPr lang="en-US"/>
        </a:p>
      </dgm:t>
    </dgm:pt>
    <dgm:pt modelId="{6F648B8B-DB77-4561-AA1C-67DBB32D971E}">
      <dgm:prSet/>
      <dgm:spPr/>
      <dgm:t>
        <a:bodyPr/>
        <a:lstStyle/>
        <a:p>
          <a:pPr algn="ctr"/>
          <a:r>
            <a:rPr lang="sk-SK" b="1" dirty="0"/>
            <a:t>Spolu: </a:t>
          </a:r>
          <a:r>
            <a:rPr lang="en-US" b="1" dirty="0"/>
            <a:t>~ </a:t>
          </a:r>
          <a:r>
            <a:rPr lang="sk-SK" b="1" dirty="0"/>
            <a:t>13 €</a:t>
          </a:r>
          <a:endParaRPr lang="en-US" b="1" dirty="0"/>
        </a:p>
      </dgm:t>
    </dgm:pt>
    <dgm:pt modelId="{E3DA66E1-8F0C-46AD-B58D-82DF52A8BA0D}" type="parTrans" cxnId="{2788E4F5-5AAF-4C2A-B253-5448AA161251}">
      <dgm:prSet/>
      <dgm:spPr/>
      <dgm:t>
        <a:bodyPr/>
        <a:lstStyle/>
        <a:p>
          <a:endParaRPr lang="en-US"/>
        </a:p>
      </dgm:t>
    </dgm:pt>
    <dgm:pt modelId="{E5E711E8-6BF0-400A-B47C-FE3B594D3955}" type="sibTrans" cxnId="{2788E4F5-5AAF-4C2A-B253-5448AA161251}">
      <dgm:prSet/>
      <dgm:spPr/>
      <dgm:t>
        <a:bodyPr/>
        <a:lstStyle/>
        <a:p>
          <a:endParaRPr lang="en-US"/>
        </a:p>
      </dgm:t>
    </dgm:pt>
    <dgm:pt modelId="{29D141F2-BE13-42E5-B8E5-C6B1F7BEFC58}">
      <dgm:prSet/>
      <dgm:spPr/>
      <dgm:t>
        <a:bodyPr/>
        <a:lstStyle/>
        <a:p>
          <a:pPr algn="l"/>
          <a:r>
            <a:rPr lang="sk-SK" dirty="0"/>
            <a:t>Centrálne zariadenie</a:t>
          </a:r>
          <a:endParaRPr lang="en-US" dirty="0"/>
        </a:p>
      </dgm:t>
    </dgm:pt>
    <dgm:pt modelId="{4C496062-1ECB-4C5A-98E9-425C71F46DC3}" type="parTrans" cxnId="{04495808-D0B2-4323-BEFC-50A1CC07A007}">
      <dgm:prSet/>
      <dgm:spPr/>
      <dgm:t>
        <a:bodyPr/>
        <a:lstStyle/>
        <a:p>
          <a:endParaRPr lang="en-US"/>
        </a:p>
      </dgm:t>
    </dgm:pt>
    <dgm:pt modelId="{1E6B6387-44FC-4DBA-98D1-6B3E7F363BAB}" type="sibTrans" cxnId="{04495808-D0B2-4323-BEFC-50A1CC07A007}">
      <dgm:prSet/>
      <dgm:spPr/>
      <dgm:t>
        <a:bodyPr/>
        <a:lstStyle/>
        <a:p>
          <a:endParaRPr lang="en-US"/>
        </a:p>
      </dgm:t>
    </dgm:pt>
    <dgm:pt modelId="{DE0E471B-9308-4E47-A37C-0F929A47235A}">
      <dgm:prSet/>
      <dgm:spPr/>
      <dgm:t>
        <a:bodyPr/>
        <a:lstStyle/>
        <a:p>
          <a:pPr algn="l"/>
          <a:r>
            <a:rPr lang="sk-SK" dirty="0"/>
            <a:t>NodeMCU: 2 €</a:t>
          </a:r>
          <a:endParaRPr lang="en-US" dirty="0"/>
        </a:p>
      </dgm:t>
    </dgm:pt>
    <dgm:pt modelId="{DF577E72-254D-4CC1-8A47-D5ED56A838DF}" type="parTrans" cxnId="{36A173BB-711E-47C6-AFFA-A80520366C5E}">
      <dgm:prSet/>
      <dgm:spPr/>
      <dgm:t>
        <a:bodyPr/>
        <a:lstStyle/>
        <a:p>
          <a:endParaRPr lang="en-US"/>
        </a:p>
      </dgm:t>
    </dgm:pt>
    <dgm:pt modelId="{CE5A58BE-2BBB-4EBF-A6E2-E056B675CA32}" type="sibTrans" cxnId="{36A173BB-711E-47C6-AFFA-A80520366C5E}">
      <dgm:prSet/>
      <dgm:spPr/>
      <dgm:t>
        <a:bodyPr/>
        <a:lstStyle/>
        <a:p>
          <a:endParaRPr lang="en-US"/>
        </a:p>
      </dgm:t>
    </dgm:pt>
    <dgm:pt modelId="{9F5806A1-969D-42D4-A0CE-712F124CCDA9}">
      <dgm:prSet/>
      <dgm:spPr/>
      <dgm:t>
        <a:bodyPr/>
        <a:lstStyle/>
        <a:p>
          <a:pPr algn="l"/>
          <a:r>
            <a:rPr lang="sk-SK" dirty="0"/>
            <a:t>LoRa modul: 3 €</a:t>
          </a:r>
          <a:endParaRPr lang="en-US" dirty="0"/>
        </a:p>
      </dgm:t>
    </dgm:pt>
    <dgm:pt modelId="{702FB01F-8414-4DF2-A4D8-1955B2993C77}" type="parTrans" cxnId="{E8EF3737-44F4-4FB0-AEB6-7B607EC0FF85}">
      <dgm:prSet/>
      <dgm:spPr/>
      <dgm:t>
        <a:bodyPr/>
        <a:lstStyle/>
        <a:p>
          <a:endParaRPr lang="en-US"/>
        </a:p>
      </dgm:t>
    </dgm:pt>
    <dgm:pt modelId="{E0D5C80D-3FB8-4F12-A9C5-7B9B4C38C89B}" type="sibTrans" cxnId="{E8EF3737-44F4-4FB0-AEB6-7B607EC0FF85}">
      <dgm:prSet/>
      <dgm:spPr/>
      <dgm:t>
        <a:bodyPr/>
        <a:lstStyle/>
        <a:p>
          <a:endParaRPr lang="en-US"/>
        </a:p>
      </dgm:t>
    </dgm:pt>
    <dgm:pt modelId="{2CEB1F64-B6CE-436D-BF07-E26A72C42B18}">
      <dgm:prSet/>
      <dgm:spPr/>
      <dgm:t>
        <a:bodyPr/>
        <a:lstStyle/>
        <a:p>
          <a:pPr algn="l"/>
          <a:r>
            <a:rPr lang="sk-SK" dirty="0"/>
            <a:t>Ostatné(káble, </a:t>
          </a:r>
          <a:r>
            <a:rPr lang="sk-SK" dirty="0" err="1"/>
            <a:t>breadboard</a:t>
          </a:r>
          <a:r>
            <a:rPr lang="sk-SK" dirty="0"/>
            <a:t>): </a:t>
          </a:r>
          <a:r>
            <a:rPr lang="en-US" dirty="0"/>
            <a:t>~</a:t>
          </a:r>
          <a:r>
            <a:rPr lang="sk-SK" dirty="0"/>
            <a:t> 1 €</a:t>
          </a:r>
          <a:endParaRPr lang="en-US" dirty="0"/>
        </a:p>
      </dgm:t>
    </dgm:pt>
    <dgm:pt modelId="{2FB5097A-58CC-470F-9F64-989B004155E1}" type="parTrans" cxnId="{31B6F8F6-A9EB-40C8-8413-43A644C282B4}">
      <dgm:prSet/>
      <dgm:spPr/>
      <dgm:t>
        <a:bodyPr/>
        <a:lstStyle/>
        <a:p>
          <a:endParaRPr lang="en-US"/>
        </a:p>
      </dgm:t>
    </dgm:pt>
    <dgm:pt modelId="{87292F01-98B2-4779-871F-029E062CE4F9}" type="sibTrans" cxnId="{31B6F8F6-A9EB-40C8-8413-43A644C282B4}">
      <dgm:prSet/>
      <dgm:spPr/>
      <dgm:t>
        <a:bodyPr/>
        <a:lstStyle/>
        <a:p>
          <a:endParaRPr lang="en-US"/>
        </a:p>
      </dgm:t>
    </dgm:pt>
    <dgm:pt modelId="{91F84BF5-3A51-4241-8ACA-98BF9A707651}">
      <dgm:prSet/>
      <dgm:spPr/>
      <dgm:t>
        <a:bodyPr/>
        <a:lstStyle/>
        <a:p>
          <a:pPr algn="ctr"/>
          <a:r>
            <a:rPr lang="sk-SK" b="1" dirty="0"/>
            <a:t>Spolu : </a:t>
          </a:r>
          <a:r>
            <a:rPr lang="en-US" b="1" dirty="0"/>
            <a:t>~</a:t>
          </a:r>
          <a:r>
            <a:rPr lang="sk-SK" b="1" dirty="0"/>
            <a:t> 6 €</a:t>
          </a:r>
          <a:endParaRPr lang="en-US" b="1" dirty="0"/>
        </a:p>
      </dgm:t>
    </dgm:pt>
    <dgm:pt modelId="{2734A6D9-A12C-484A-9989-A0BA30476C97}" type="parTrans" cxnId="{1FA701A2-8CD7-40F0-A525-343CB33C7F9B}">
      <dgm:prSet/>
      <dgm:spPr/>
      <dgm:t>
        <a:bodyPr/>
        <a:lstStyle/>
        <a:p>
          <a:endParaRPr lang="en-US"/>
        </a:p>
      </dgm:t>
    </dgm:pt>
    <dgm:pt modelId="{11141871-5DA5-4FCF-AE37-22C5C04A3FAC}" type="sibTrans" cxnId="{1FA701A2-8CD7-40F0-A525-343CB33C7F9B}">
      <dgm:prSet/>
      <dgm:spPr/>
      <dgm:t>
        <a:bodyPr/>
        <a:lstStyle/>
        <a:p>
          <a:endParaRPr lang="en-US"/>
        </a:p>
      </dgm:t>
    </dgm:pt>
    <dgm:pt modelId="{23753BC0-250A-43E6-8B26-D94FF257E356}" type="pres">
      <dgm:prSet presAssocID="{AF4842D8-DCC4-49B1-AE3D-A24610F37795}" presName="diagram" presStyleCnt="0">
        <dgm:presLayoutVars>
          <dgm:dir/>
          <dgm:resizeHandles/>
        </dgm:presLayoutVars>
      </dgm:prSet>
      <dgm:spPr/>
    </dgm:pt>
    <dgm:pt modelId="{7644C498-61F0-4A62-BAF0-BAAF86D722DC}" type="pres">
      <dgm:prSet presAssocID="{9195CD70-38B2-493E-9903-F283895ED7C6}" presName="firstNode" presStyleLbl="node1" presStyleIdx="0" presStyleCnt="2" custScaleX="98846" custScaleY="100168">
        <dgm:presLayoutVars>
          <dgm:bulletEnabled val="1"/>
        </dgm:presLayoutVars>
      </dgm:prSet>
      <dgm:spPr/>
    </dgm:pt>
    <dgm:pt modelId="{7AEA3D9D-188D-48EC-9125-EBAA860859C8}" type="pres">
      <dgm:prSet presAssocID="{29CFC5FD-6449-4D3E-A480-7542ABF0CCEE}" presName="sibTrans" presStyleLbl="sibTrans2D1" presStyleIdx="0" presStyleCnt="1" custAng="16200000" custScaleX="134904" custScaleY="102785"/>
      <dgm:spPr>
        <a:prstGeom prst="ellipse">
          <a:avLst/>
        </a:prstGeom>
      </dgm:spPr>
    </dgm:pt>
    <dgm:pt modelId="{1E114B6F-EB75-4925-990B-8C03DA514C66}" type="pres">
      <dgm:prSet presAssocID="{29D141F2-BE13-42E5-B8E5-C6B1F7BEFC58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04495808-D0B2-4323-BEFC-50A1CC07A007}" srcId="{AF4842D8-DCC4-49B1-AE3D-A24610F37795}" destId="{29D141F2-BE13-42E5-B8E5-C6B1F7BEFC58}" srcOrd="1" destOrd="0" parTransId="{4C496062-1ECB-4C5A-98E9-425C71F46DC3}" sibTransId="{1E6B6387-44FC-4DBA-98D1-6B3E7F363BAB}"/>
    <dgm:cxn modelId="{4820E50F-488B-428B-B778-5C4B575CA16A}" type="presOf" srcId="{9F5806A1-969D-42D4-A0CE-712F124CCDA9}" destId="{1E114B6F-EB75-4925-990B-8C03DA514C66}" srcOrd="0" destOrd="2" presId="urn:microsoft.com/office/officeart/2005/8/layout/bProcess2"/>
    <dgm:cxn modelId="{B672F318-8917-447E-85A6-CCE7282A76D2}" srcId="{9195CD70-38B2-493E-9903-F283895ED7C6}" destId="{E56CA150-082B-4990-AFD8-8F1B92FF7874}" srcOrd="3" destOrd="0" parTransId="{37F6E0DD-7337-41E6-85D2-B5B9E2377BD5}" sibTransId="{A6906841-1280-4453-9909-1D1D917BDF01}"/>
    <dgm:cxn modelId="{98BACE24-7E6E-4347-B7E7-E63525FC0EE0}" type="presOf" srcId="{E56CA150-082B-4990-AFD8-8F1B92FF7874}" destId="{7644C498-61F0-4A62-BAF0-BAAF86D722DC}" srcOrd="0" destOrd="4" presId="urn:microsoft.com/office/officeart/2005/8/layout/bProcess2"/>
    <dgm:cxn modelId="{875CE525-F44A-46C2-80E9-BE791430DBC6}" type="presOf" srcId="{2CEB1F64-B6CE-436D-BF07-E26A72C42B18}" destId="{1E114B6F-EB75-4925-990B-8C03DA514C66}" srcOrd="0" destOrd="3" presId="urn:microsoft.com/office/officeart/2005/8/layout/bProcess2"/>
    <dgm:cxn modelId="{8E32232E-EDC0-4D93-9EE2-EC00E3F4AABB}" type="presOf" srcId="{6F648B8B-DB77-4561-AA1C-67DBB32D971E}" destId="{7644C498-61F0-4A62-BAF0-BAAF86D722DC}" srcOrd="0" destOrd="9" presId="urn:microsoft.com/office/officeart/2005/8/layout/bProcess2"/>
    <dgm:cxn modelId="{8BDAB831-5AFF-4EA1-B273-C885B5E2CFF1}" type="presOf" srcId="{23734CE8-FD44-46A5-A5E2-936EBB99E767}" destId="{7644C498-61F0-4A62-BAF0-BAAF86D722DC}" srcOrd="0" destOrd="3" presId="urn:microsoft.com/office/officeart/2005/8/layout/bProcess2"/>
    <dgm:cxn modelId="{E8EF3737-44F4-4FB0-AEB6-7B607EC0FF85}" srcId="{29D141F2-BE13-42E5-B8E5-C6B1F7BEFC58}" destId="{9F5806A1-969D-42D4-A0CE-712F124CCDA9}" srcOrd="1" destOrd="0" parTransId="{702FB01F-8414-4DF2-A4D8-1955B2993C77}" sibTransId="{E0D5C80D-3FB8-4F12-A9C5-7B9B4C38C89B}"/>
    <dgm:cxn modelId="{6102833D-0ADB-4E91-A893-FDCE86B42FA8}" srcId="{9195CD70-38B2-493E-9903-F283895ED7C6}" destId="{23734CE8-FD44-46A5-A5E2-936EBB99E767}" srcOrd="2" destOrd="0" parTransId="{FFCDBD59-A7D7-4683-8BB3-AC8E53227B0C}" sibTransId="{06477493-8F74-41D8-93C7-F190854C8866}"/>
    <dgm:cxn modelId="{3150D45E-B1D0-4832-BDBE-1EBF88743133}" srcId="{9195CD70-38B2-493E-9903-F283895ED7C6}" destId="{65574F50-D696-46CF-BDC6-C5CB93481C85}" srcOrd="6" destOrd="0" parTransId="{3AA632A1-DC42-475D-9305-F8B3175559C9}" sibTransId="{F1BBF00A-8FFB-4ECC-9A7C-637D1D37F745}"/>
    <dgm:cxn modelId="{2919006F-4F32-46CB-A702-DEBD44D62BAB}" type="presOf" srcId="{EC27840C-4DD3-453D-A718-75CFE44156DF}" destId="{7644C498-61F0-4A62-BAF0-BAAF86D722DC}" srcOrd="0" destOrd="8" presId="urn:microsoft.com/office/officeart/2005/8/layout/bProcess2"/>
    <dgm:cxn modelId="{BE79B672-010F-444D-A622-76009360754C}" type="presOf" srcId="{B5A2AEF0-1BD6-4B63-B208-8B025F045CA2}" destId="{7644C498-61F0-4A62-BAF0-BAAF86D722DC}" srcOrd="0" destOrd="6" presId="urn:microsoft.com/office/officeart/2005/8/layout/bProcess2"/>
    <dgm:cxn modelId="{5679E177-FD59-4010-94A1-96875BE42304}" type="presOf" srcId="{29CFC5FD-6449-4D3E-A480-7542ABF0CCEE}" destId="{7AEA3D9D-188D-48EC-9125-EBAA860859C8}" srcOrd="0" destOrd="0" presId="urn:microsoft.com/office/officeart/2005/8/layout/bProcess2"/>
    <dgm:cxn modelId="{4B744580-360E-4EB8-BBDB-AF2367C57CCB}" srcId="{9195CD70-38B2-493E-9903-F283895ED7C6}" destId="{431B28F6-0B19-4A92-BD29-8ABB7CE926F0}" srcOrd="0" destOrd="0" parTransId="{2618FBFE-7F7E-4710-B81E-D139CBE5EA83}" sibTransId="{EFF586B2-7B8D-44B6-81E3-E3E77B147B2E}"/>
    <dgm:cxn modelId="{84028585-FA9F-4856-A022-29B42C282E27}" type="presOf" srcId="{431B28F6-0B19-4A92-BD29-8ABB7CE926F0}" destId="{7644C498-61F0-4A62-BAF0-BAAF86D722DC}" srcOrd="0" destOrd="1" presId="urn:microsoft.com/office/officeart/2005/8/layout/bProcess2"/>
    <dgm:cxn modelId="{1A29DF8B-A8CF-4CBE-BF54-BA925828509D}" srcId="{9195CD70-38B2-493E-9903-F283895ED7C6}" destId="{DA821F05-6DC7-45ED-B96B-48304F45AA52}" srcOrd="4" destOrd="0" parTransId="{D5C9367E-27C8-43D4-BD79-ADFCBB7CB03C}" sibTransId="{734CEACD-94DF-4A63-857C-344BAFFBC522}"/>
    <dgm:cxn modelId="{A50DB78E-4086-4F3A-AD9D-ADEF41031B20}" srcId="{9195CD70-38B2-493E-9903-F283895ED7C6}" destId="{EC27840C-4DD3-453D-A718-75CFE44156DF}" srcOrd="7" destOrd="0" parTransId="{49A34A1E-117E-4506-AB75-CD39168824F2}" sibTransId="{D39ADA3E-B3B0-43C5-B27C-E1D5188FB274}"/>
    <dgm:cxn modelId="{6C585596-A3F3-4927-A84B-0522F741307F}" type="presOf" srcId="{65574F50-D696-46CF-BDC6-C5CB93481C85}" destId="{7644C498-61F0-4A62-BAF0-BAAF86D722DC}" srcOrd="0" destOrd="7" presId="urn:microsoft.com/office/officeart/2005/8/layout/bProcess2"/>
    <dgm:cxn modelId="{94B60599-87A9-428E-8F65-E8A1C3964ADD}" srcId="{9195CD70-38B2-493E-9903-F283895ED7C6}" destId="{87BB2D3B-894A-4EB7-A1FE-4EDDF3EC262A}" srcOrd="1" destOrd="0" parTransId="{9C19DBFF-DD8E-4BAF-B2BC-4E1077A97448}" sibTransId="{A2C743EC-A31F-46FA-AE16-1A0814650D2A}"/>
    <dgm:cxn modelId="{5550B899-B9C0-417F-9146-F8608294E1F2}" type="presOf" srcId="{AF4842D8-DCC4-49B1-AE3D-A24610F37795}" destId="{23753BC0-250A-43E6-8B26-D94FF257E356}" srcOrd="0" destOrd="0" presId="urn:microsoft.com/office/officeart/2005/8/layout/bProcess2"/>
    <dgm:cxn modelId="{1FA701A2-8CD7-40F0-A525-343CB33C7F9B}" srcId="{29D141F2-BE13-42E5-B8E5-C6B1F7BEFC58}" destId="{91F84BF5-3A51-4241-8ACA-98BF9A707651}" srcOrd="3" destOrd="0" parTransId="{2734A6D9-A12C-484A-9989-A0BA30476C97}" sibTransId="{11141871-5DA5-4FCF-AE37-22C5C04A3FAC}"/>
    <dgm:cxn modelId="{6F7352AD-A2B8-4C2F-AF43-5A9F2E9CEF63}" srcId="{9195CD70-38B2-493E-9903-F283895ED7C6}" destId="{B5A2AEF0-1BD6-4B63-B208-8B025F045CA2}" srcOrd="5" destOrd="0" parTransId="{1BB105BF-2619-4879-8EC2-C5C626E7C9BD}" sibTransId="{CE24A78A-BDB3-4A08-B05D-B35975F62617}"/>
    <dgm:cxn modelId="{A2BC09AE-B46B-43C7-BE89-2CE91E10B6DE}" type="presOf" srcId="{DA821F05-6DC7-45ED-B96B-48304F45AA52}" destId="{7644C498-61F0-4A62-BAF0-BAAF86D722DC}" srcOrd="0" destOrd="5" presId="urn:microsoft.com/office/officeart/2005/8/layout/bProcess2"/>
    <dgm:cxn modelId="{BF985AB9-8E9D-42A8-A90E-4ED8C8024B95}" type="presOf" srcId="{29D141F2-BE13-42E5-B8E5-C6B1F7BEFC58}" destId="{1E114B6F-EB75-4925-990B-8C03DA514C66}" srcOrd="0" destOrd="0" presId="urn:microsoft.com/office/officeart/2005/8/layout/bProcess2"/>
    <dgm:cxn modelId="{36A173BB-711E-47C6-AFFA-A80520366C5E}" srcId="{29D141F2-BE13-42E5-B8E5-C6B1F7BEFC58}" destId="{DE0E471B-9308-4E47-A37C-0F929A47235A}" srcOrd="0" destOrd="0" parTransId="{DF577E72-254D-4CC1-8A47-D5ED56A838DF}" sibTransId="{CE5A58BE-2BBB-4EBF-A6E2-E056B675CA32}"/>
    <dgm:cxn modelId="{2C124FC0-025D-474E-8474-6083793E66A2}" srcId="{AF4842D8-DCC4-49B1-AE3D-A24610F37795}" destId="{9195CD70-38B2-493E-9903-F283895ED7C6}" srcOrd="0" destOrd="0" parTransId="{17846492-CA4A-4C9B-864A-7AE7E11FA004}" sibTransId="{29CFC5FD-6449-4D3E-A480-7542ABF0CCEE}"/>
    <dgm:cxn modelId="{181847CF-19B5-40E0-927C-A6DD42A2CA7D}" type="presOf" srcId="{91F84BF5-3A51-4241-8ACA-98BF9A707651}" destId="{1E114B6F-EB75-4925-990B-8C03DA514C66}" srcOrd="0" destOrd="4" presId="urn:microsoft.com/office/officeart/2005/8/layout/bProcess2"/>
    <dgm:cxn modelId="{8B6EB1E1-CA20-45B3-A6F7-62E2BD49400D}" type="presOf" srcId="{DE0E471B-9308-4E47-A37C-0F929A47235A}" destId="{1E114B6F-EB75-4925-990B-8C03DA514C66}" srcOrd="0" destOrd="1" presId="urn:microsoft.com/office/officeart/2005/8/layout/bProcess2"/>
    <dgm:cxn modelId="{565FC2EF-B247-4456-9EE7-9C80C2759D49}" type="presOf" srcId="{87BB2D3B-894A-4EB7-A1FE-4EDDF3EC262A}" destId="{7644C498-61F0-4A62-BAF0-BAAF86D722DC}" srcOrd="0" destOrd="2" presId="urn:microsoft.com/office/officeart/2005/8/layout/bProcess2"/>
    <dgm:cxn modelId="{2788E4F5-5AAF-4C2A-B253-5448AA161251}" srcId="{9195CD70-38B2-493E-9903-F283895ED7C6}" destId="{6F648B8B-DB77-4561-AA1C-67DBB32D971E}" srcOrd="8" destOrd="0" parTransId="{E3DA66E1-8F0C-46AD-B58D-82DF52A8BA0D}" sibTransId="{E5E711E8-6BF0-400A-B47C-FE3B594D3955}"/>
    <dgm:cxn modelId="{31B6F8F6-A9EB-40C8-8413-43A644C282B4}" srcId="{29D141F2-BE13-42E5-B8E5-C6B1F7BEFC58}" destId="{2CEB1F64-B6CE-436D-BF07-E26A72C42B18}" srcOrd="2" destOrd="0" parTransId="{2FB5097A-58CC-470F-9F64-989B004155E1}" sibTransId="{87292F01-98B2-4779-871F-029E062CE4F9}"/>
    <dgm:cxn modelId="{DECFB7FD-E3C3-4513-91DD-E17549A95E93}" type="presOf" srcId="{9195CD70-38B2-493E-9903-F283895ED7C6}" destId="{7644C498-61F0-4A62-BAF0-BAAF86D722DC}" srcOrd="0" destOrd="0" presId="urn:microsoft.com/office/officeart/2005/8/layout/bProcess2"/>
    <dgm:cxn modelId="{44C75A5D-54BF-4B28-A3D4-FC166A41B107}" type="presParOf" srcId="{23753BC0-250A-43E6-8B26-D94FF257E356}" destId="{7644C498-61F0-4A62-BAF0-BAAF86D722DC}" srcOrd="0" destOrd="0" presId="urn:microsoft.com/office/officeart/2005/8/layout/bProcess2"/>
    <dgm:cxn modelId="{23F983AB-B52F-4D22-B183-BB650EBEBB67}" type="presParOf" srcId="{23753BC0-250A-43E6-8B26-D94FF257E356}" destId="{7AEA3D9D-188D-48EC-9125-EBAA860859C8}" srcOrd="1" destOrd="0" presId="urn:microsoft.com/office/officeart/2005/8/layout/bProcess2"/>
    <dgm:cxn modelId="{8D3DB544-6523-43FB-B6A4-5E492AF79E40}" type="presParOf" srcId="{23753BC0-250A-43E6-8B26-D94FF257E356}" destId="{1E114B6F-EB75-4925-990B-8C03DA514C66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4C498-61F0-4A62-BAF0-BAAF86D722DC}">
      <dsp:nvSpPr>
        <dsp:cNvPr id="0" name=""/>
        <dsp:cNvSpPr/>
      </dsp:nvSpPr>
      <dsp:spPr>
        <a:xfrm>
          <a:off x="470255" y="2209"/>
          <a:ext cx="4430589" cy="4489845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0" kern="1200" dirty="0"/>
            <a:t>Externé zariadenie</a:t>
          </a:r>
          <a:endParaRPr lang="en-US" sz="21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b="0" kern="1200" dirty="0"/>
            <a:t>Arduino Nano: 2 €</a:t>
          </a: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b="0" kern="1200" dirty="0"/>
            <a:t>LoRa modul: 3 €</a:t>
          </a: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b="0" kern="1200" dirty="0"/>
            <a:t>Dažďový senzor: 0.50 €</a:t>
          </a: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b="0" kern="1200" dirty="0"/>
            <a:t>DHT22: 2.50 €</a:t>
          </a: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b="0" kern="1200" dirty="0"/>
            <a:t>Senzor vlhkosti pôdy: 0.50 €</a:t>
          </a: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b="0" kern="1200" dirty="0"/>
            <a:t>Svetelný senzor: </a:t>
          </a:r>
          <a:r>
            <a:rPr lang="en-US" sz="1600" b="0" kern="1200" dirty="0"/>
            <a:t>~ </a:t>
          </a:r>
          <a:r>
            <a:rPr lang="sk-SK" sz="1600" b="0" kern="1200" dirty="0"/>
            <a:t>0.10 €</a:t>
          </a: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b="0" kern="1200" dirty="0"/>
            <a:t>Solenoidový ventil: 3 €</a:t>
          </a: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b="0" kern="1200" dirty="0"/>
            <a:t>Ostatné (káble, LED, </a:t>
          </a:r>
          <a:r>
            <a:rPr lang="sk-SK" sz="1600" b="0" kern="1200" dirty="0" err="1"/>
            <a:t>breadboard</a:t>
          </a:r>
          <a:r>
            <a:rPr lang="sk-SK" sz="1600" b="0" kern="1200" dirty="0"/>
            <a:t>): </a:t>
          </a:r>
          <a:r>
            <a:rPr lang="en-US" sz="1600" b="0" kern="1200" dirty="0"/>
            <a:t>~</a:t>
          </a:r>
          <a:r>
            <a:rPr lang="sk-SK" sz="1600" b="0" kern="1200" dirty="0"/>
            <a:t> 1 €</a:t>
          </a:r>
          <a:endParaRPr lang="en-US" sz="1600" b="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b="1" kern="1200" dirty="0"/>
            <a:t>Spolu: </a:t>
          </a:r>
          <a:r>
            <a:rPr lang="en-US" sz="1600" b="1" kern="1200" dirty="0"/>
            <a:t>~ </a:t>
          </a:r>
          <a:r>
            <a:rPr lang="sk-SK" sz="1600" b="1" kern="1200" dirty="0"/>
            <a:t>13 €</a:t>
          </a:r>
          <a:endParaRPr lang="en-US" sz="1600" b="1" kern="1200" dirty="0"/>
        </a:p>
      </dsp:txBody>
      <dsp:txXfrm>
        <a:off x="1119100" y="659732"/>
        <a:ext cx="3132899" cy="3174799"/>
      </dsp:txXfrm>
    </dsp:sp>
    <dsp:sp modelId="{7AEA3D9D-188D-48EC-9125-EBAA860859C8}">
      <dsp:nvSpPr>
        <dsp:cNvPr id="0" name=""/>
        <dsp:cNvSpPr/>
      </dsp:nvSpPr>
      <dsp:spPr>
        <a:xfrm rot="1933">
          <a:off x="5248791" y="1447821"/>
          <a:ext cx="1612501" cy="1602408"/>
        </a:xfrm>
        <a:prstGeom prst="ellipse">
          <a:avLst/>
        </a:prstGeom>
        <a:solidFill>
          <a:srgbClr val="00979C"/>
        </a:solidFill>
        <a:ln>
          <a:solidFill>
            <a:srgbClr val="00979C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114B6F-EB75-4925-990B-8C03DA514C66}">
      <dsp:nvSpPr>
        <dsp:cNvPr id="0" name=""/>
        <dsp:cNvSpPr/>
      </dsp:nvSpPr>
      <dsp:spPr>
        <a:xfrm>
          <a:off x="7142003" y="9739"/>
          <a:ext cx="4482315" cy="4482315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3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Centrálne zariadenie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/>
            <a:t>NodeMCU: 2 €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/>
            <a:t>LoRa modul: 3 €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/>
            <a:t>Ostatné(káble, </a:t>
          </a:r>
          <a:r>
            <a:rPr lang="sk-SK" sz="1600" kern="1200" dirty="0" err="1"/>
            <a:t>breadboard</a:t>
          </a:r>
          <a:r>
            <a:rPr lang="sk-SK" sz="1600" kern="1200" dirty="0"/>
            <a:t>): </a:t>
          </a:r>
          <a:r>
            <a:rPr lang="en-US" sz="1600" kern="1200" dirty="0"/>
            <a:t>~</a:t>
          </a:r>
          <a:r>
            <a:rPr lang="sk-SK" sz="1600" kern="1200" dirty="0"/>
            <a:t> 1 €</a:t>
          </a:r>
          <a:endParaRPr lang="en-US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b="1" kern="1200" dirty="0"/>
            <a:t>Spolu : </a:t>
          </a:r>
          <a:r>
            <a:rPr lang="en-US" sz="1600" b="1" kern="1200" dirty="0"/>
            <a:t>~</a:t>
          </a:r>
          <a:r>
            <a:rPr lang="sk-SK" sz="1600" b="1" kern="1200" dirty="0"/>
            <a:t> 6 €</a:t>
          </a:r>
          <a:endParaRPr lang="en-US" sz="1600" b="1" kern="1200" dirty="0"/>
        </a:p>
      </dsp:txBody>
      <dsp:txXfrm>
        <a:off x="7798423" y="666159"/>
        <a:ext cx="3169475" cy="3169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3E2F1-FA6A-4D32-9049-D677AE7E7818}" type="datetimeFigureOut">
              <a:rPr lang="sk-SK" smtClean="0"/>
              <a:t>13.6.2019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0E2B3-796E-4A14-BCD1-C1E1473F25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9781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Zijeme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 svete, kde existuje malo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beznych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malych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zariadeni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ktore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nemali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privlastok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Mame </a:t>
            </a:r>
          </a:p>
          <a:p>
            <a:pPr lvl="0"/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flase</a:t>
            </a:r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krmidla</a:t>
            </a:r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chladnicky</a:t>
            </a:r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domacnosti</a:t>
            </a:r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crepniky</a:t>
            </a:r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svetla</a:t>
            </a:r>
          </a:p>
          <a:p>
            <a:pPr lvl="0"/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smarphony</a:t>
            </a:r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termostaty</a:t>
            </a:r>
          </a:p>
          <a:p>
            <a:pPr lvl="0"/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telky</a:t>
            </a:r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hodinky</a:t>
            </a:r>
          </a:p>
          <a:p>
            <a:pPr lvl="0"/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pracky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0E2B3-796E-4A14-BCD1-C1E1473F2591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308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4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2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326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54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37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3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6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2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4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3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4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4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4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35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g"/><Relationship Id="rId9" Type="http://schemas.openxmlformats.org/officeDocument/2006/relationships/image" Target="../media/image22.png"/><Relationship Id="rId1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FBB6A-3A9F-471A-B0FD-7E8CA1D06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Inteligentné zavlažovanie záhrady sieťou zariadení internetu vecí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FFF967-CE21-4CF8-B55C-1BD71703F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896433"/>
          </a:xfrm>
        </p:spPr>
        <p:txBody>
          <a:bodyPr>
            <a:normAutofit/>
          </a:bodyPr>
          <a:lstStyle/>
          <a:p>
            <a:r>
              <a:rPr lang="en-US" dirty="0"/>
              <a:t>Viktor </a:t>
            </a:r>
            <a:r>
              <a:rPr lang="en-US" dirty="0" err="1"/>
              <a:t>Prista</a:t>
            </a:r>
            <a:r>
              <a:rPr lang="sk-SK" dirty="0"/>
              <a:t>š</a:t>
            </a:r>
          </a:p>
          <a:p>
            <a:r>
              <a:rPr lang="sk-SK" dirty="0"/>
              <a:t>Vedúci práce: Mgr. Patrik </a:t>
            </a:r>
            <a:r>
              <a:rPr lang="sk-SK" dirty="0" err="1"/>
              <a:t>Pekarčík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66868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21C885-5CD0-442D-8D6C-8018D560C76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 anchor="ctr">
            <a:normAutofit/>
          </a:bodyPr>
          <a:lstStyle/>
          <a:p>
            <a:pPr algn="r"/>
            <a:r>
              <a:rPr lang="sk-SK" sz="3200" dirty="0">
                <a:solidFill>
                  <a:schemeClr val="tx1"/>
                </a:solidFill>
              </a:rPr>
              <a:t>Komunikačný protokol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A307FCCC-D3B5-4835-9879-A011D71B22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Externé zariadenie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5815D9F-2E11-4667-9DD0-69EBA047F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effectLst/>
        </p:spPr>
        <p:txBody>
          <a:bodyPr>
            <a:normAutofit/>
          </a:bodyPr>
          <a:lstStyle/>
          <a:p>
            <a:endParaRPr lang="sk-SK" i="1" dirty="0">
              <a:cs typeface="Courier New" panose="02070309020205020404" pitchFamily="49" charset="0"/>
            </a:endParaRPr>
          </a:p>
          <a:p>
            <a:r>
              <a:rPr lang="sk-SK" i="1" dirty="0">
                <a:cs typeface="Courier New" panose="02070309020205020404" pitchFamily="49" charset="0"/>
              </a:rPr>
              <a:t>Správa vo forme </a:t>
            </a:r>
            <a:r>
              <a:rPr lang="sk-SK" i="1" dirty="0" err="1">
                <a:cs typeface="Courier New" panose="02070309020205020404" pitchFamily="49" charset="0"/>
              </a:rPr>
              <a:t>sedmice</a:t>
            </a:r>
            <a:r>
              <a:rPr lang="sk-SK" i="1" dirty="0">
                <a:cs typeface="Courier New" panose="02070309020205020404" pitchFamily="49" charset="0"/>
              </a:rPr>
              <a:t>:</a:t>
            </a:r>
            <a:br>
              <a:rPr lang="sk-SK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k-SK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ID, vlhkosť pôdy, intenzita svetla, intenzita dažďa, teplota, vlhkosť vzduchu, kontrolný súčet</a:t>
            </a:r>
          </a:p>
          <a:p>
            <a:endParaRPr lang="sk-SK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sk-SK" sz="1600" i="1" dirty="0">
              <a:cs typeface="Courier New" panose="02070309020205020404" pitchFamily="49" charset="0"/>
            </a:endParaRPr>
          </a:p>
          <a:p>
            <a:r>
              <a:rPr lang="sk-SK" sz="1600" i="1" dirty="0">
                <a:cs typeface="Courier New" panose="02070309020205020404" pitchFamily="49" charset="0"/>
              </a:rPr>
              <a:t>Ak dostane odpoveď, koná na základe nej, ak nie, odošle správu znova </a:t>
            </a:r>
            <a:endParaRPr lang="sk-SK" sz="1600" dirty="0">
              <a:cs typeface="Courier New" panose="02070309020205020404" pitchFamily="49" charset="0"/>
            </a:endParaRP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E1053648-CF12-46E8-9693-8B0789DC9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/>
              <a:t>Centrálne zariadenie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54B092C8-0BD3-400B-9F59-4EA94351A82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k-SK" i="1" dirty="0">
                <a:cs typeface="Courier New" panose="02070309020205020404" pitchFamily="49" charset="0"/>
              </a:rPr>
              <a:t>Centrálne zariadenie v móde „príjem“</a:t>
            </a:r>
          </a:p>
          <a:p>
            <a:endParaRPr lang="sk-SK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sk-SK" i="1" dirty="0">
              <a:cs typeface="Courier New" panose="02070309020205020404" pitchFamily="49" charset="0"/>
            </a:endParaRPr>
          </a:p>
          <a:p>
            <a:endParaRPr lang="sk-SK" i="1" dirty="0">
              <a:cs typeface="Courier New" panose="02070309020205020404" pitchFamily="49" charset="0"/>
            </a:endParaRPr>
          </a:p>
          <a:p>
            <a:r>
              <a:rPr lang="sk-SK" i="1" dirty="0">
                <a:cs typeface="Courier New" panose="02070309020205020404" pitchFamily="49" charset="0"/>
              </a:rPr>
              <a:t>Príjme správu, spracuje a pošle odpoveď:</a:t>
            </a:r>
            <a:br>
              <a:rPr lang="sk-SK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k-SK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 príjemcu, počet minút na polievanie, kontrolný súčet</a:t>
            </a:r>
            <a:endParaRPr lang="sk-SK" dirty="0">
              <a:solidFill>
                <a:schemeClr val="accent1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27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E41EE2-00A7-4D61-A85C-72A2A2E94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sk-SK" dirty="0"/>
              <a:t>Predpoveď počasia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7CF95C6-AC1D-4885-8C25-CE476ED90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r>
              <a:rPr lang="sk-SK" sz="2000" dirty="0"/>
              <a:t>API vráti dlhý JSON (cca 14 </a:t>
            </a:r>
            <a:r>
              <a:rPr lang="sk-SK" sz="2000" dirty="0" err="1"/>
              <a:t>kB</a:t>
            </a:r>
            <a:r>
              <a:rPr lang="sk-SK" sz="2000" dirty="0"/>
              <a:t>)</a:t>
            </a:r>
          </a:p>
          <a:p>
            <a:pPr lvl="1"/>
            <a:r>
              <a:rPr lang="sk-SK" sz="1800" dirty="0"/>
              <a:t>Pamäť Arduino UNO: 2 </a:t>
            </a:r>
            <a:r>
              <a:rPr lang="sk-SK" sz="1800" dirty="0" err="1"/>
              <a:t>kB</a:t>
            </a:r>
            <a:endParaRPr lang="sk-SK" sz="1800" dirty="0"/>
          </a:p>
          <a:p>
            <a:pPr lvl="1"/>
            <a:r>
              <a:rPr lang="sk-SK" sz="1800" dirty="0"/>
              <a:t>Pamäť NodeMCU: 64 </a:t>
            </a:r>
            <a:r>
              <a:rPr lang="sk-SK" sz="1800" dirty="0" err="1"/>
              <a:t>kB</a:t>
            </a:r>
            <a:endParaRPr lang="sk-SK" sz="1800" dirty="0"/>
          </a:p>
          <a:p>
            <a:r>
              <a:rPr lang="sk-SK" sz="2000" dirty="0"/>
              <a:t>Potrebné údaje sa uložia, ostatné sa ihneď zahadzujú – šetrenie pamäte</a:t>
            </a:r>
          </a:p>
        </p:txBody>
      </p:sp>
    </p:spTree>
    <p:extLst>
      <p:ext uri="{BB962C8B-B14F-4D97-AF65-F5344CB8AC3E}">
        <p14:creationId xmlns:p14="http://schemas.microsoft.com/office/powerpoint/2010/main" val="28479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C05193-A609-4A4C-9FD2-3320D88DC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Používateľské rozhranie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F50E3820-5FE0-4C44-9448-3CD92CEC79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3379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089AA2B-1C08-4DC7-B854-EC2C7514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Blynk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3EEEC44C-B4AD-463A-B616-5216FF879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Platforma na spojenie mikrokontrolérov a telefónu</a:t>
            </a:r>
          </a:p>
          <a:p>
            <a:r>
              <a:rPr lang="sk-SK" dirty="0"/>
              <a:t>Pripojenie cez Ethernet, WiFi, Bluetooth, GSM, USB, BLE</a:t>
            </a:r>
          </a:p>
          <a:p>
            <a:r>
              <a:rPr lang="sk-SK" dirty="0"/>
              <a:t>Zobrazovanie údajov, vkladanie údajov, logovanie</a:t>
            </a:r>
          </a:p>
        </p:txBody>
      </p:sp>
    </p:spTree>
    <p:extLst>
      <p:ext uri="{BB962C8B-B14F-4D97-AF65-F5344CB8AC3E}">
        <p14:creationId xmlns:p14="http://schemas.microsoft.com/office/powerpoint/2010/main" val="1032221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089AA2B-1C08-4DC7-B854-EC2C7514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Blynk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3EEEC44C-B4AD-463A-B616-5216FF879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Platforma na spojenie mikrokontrolérov a telefónu</a:t>
            </a:r>
          </a:p>
          <a:p>
            <a:r>
              <a:rPr lang="sk-SK" dirty="0"/>
              <a:t>Pripojenie cez Ethernet, WiFi, Bluetooth, GSM, USB, BLE</a:t>
            </a:r>
          </a:p>
          <a:p>
            <a:r>
              <a:rPr lang="sk-SK" dirty="0"/>
              <a:t>Zobrazovanie údajov, vkladanie údajov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987AEF92-71A4-49BA-8222-6812118EE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676" y="3008217"/>
            <a:ext cx="2693903" cy="2377646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05AAA633-DF2F-405D-AE3D-7C7DC9C72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32" y="226243"/>
            <a:ext cx="3470584" cy="6397391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E1B31A51-8F37-4DF5-8C18-861F7E722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550" y="226243"/>
            <a:ext cx="3470585" cy="639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8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CF75A8-C82E-4E8A-A688-10ABF20A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sk-SK"/>
              <a:t>Spotreba energie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B85AF53-BBC0-4B27-B239-FC46B2FC9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r>
              <a:rPr lang="sk-SK" dirty="0"/>
              <a:t>Centrálne zariadenie</a:t>
            </a:r>
          </a:p>
          <a:p>
            <a:pPr lvl="1"/>
            <a:r>
              <a:rPr lang="sk-SK" dirty="0"/>
              <a:t>Pripojené na sieť – šetrenie energie je irelevantné</a:t>
            </a:r>
          </a:p>
          <a:p>
            <a:r>
              <a:rPr lang="sk-SK" dirty="0"/>
              <a:t>Externé jednotky napájané 9 V batériou</a:t>
            </a:r>
          </a:p>
          <a:p>
            <a:pPr lvl="1"/>
            <a:r>
              <a:rPr lang="sk-SK" dirty="0"/>
              <a:t>Spací mód, zobúdzajú sa keď posielajú dáta</a:t>
            </a:r>
          </a:p>
          <a:p>
            <a:pPr lvl="1"/>
            <a:r>
              <a:rPr lang="sk-SK" dirty="0"/>
              <a:t>Zobudenie na prerušenie – napr. </a:t>
            </a:r>
            <a:r>
              <a:rPr lang="sk-SK" dirty="0" err="1"/>
              <a:t>watchdog</a:t>
            </a:r>
            <a:r>
              <a:rPr lang="sk-SK" dirty="0"/>
              <a:t>, RTC</a:t>
            </a:r>
          </a:p>
          <a:p>
            <a:pPr lvl="1"/>
            <a:r>
              <a:rPr lang="sk-SK" dirty="0"/>
              <a:t>Použitie inej dosky – </a:t>
            </a:r>
            <a:r>
              <a:rPr lang="sk-SK" dirty="0" err="1"/>
              <a:t>deepsleep</a:t>
            </a:r>
            <a:r>
              <a:rPr lang="sk-SK" dirty="0"/>
              <a:t> spotreba: 0.57 </a:t>
            </a:r>
            <a:r>
              <a:rPr lang="sk-SK" dirty="0" err="1"/>
              <a:t>mA</a:t>
            </a:r>
            <a:r>
              <a:rPr lang="sk-SK" dirty="0"/>
              <a:t> oproti cca. 15 </a:t>
            </a:r>
            <a:r>
              <a:rPr lang="sk-SK" dirty="0" err="1"/>
              <a:t>mA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19106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C44DBB-AD7C-4682-B258-6367305D2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721287-9DE9-4606-A32A-EBDDD5C89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218476"/>
            <a:ext cx="3187318" cy="4421050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sk-SK" sz="3200">
                <a:solidFill>
                  <a:schemeClr val="tx1"/>
                </a:solidFill>
              </a:rPr>
              <a:t>Zhrnutie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CED323-FAF0-4E0B-8717-FC1F468A2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34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4D0917A-D66C-49A5-8EE9-A36031866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751" y="1218475"/>
            <a:ext cx="6080050" cy="4421051"/>
          </a:xfrm>
          <a:effectLst/>
        </p:spPr>
        <p:txBody>
          <a:bodyPr>
            <a:normAutofit/>
          </a:bodyPr>
          <a:lstStyle/>
          <a:p>
            <a:r>
              <a:rPr lang="sk-SK" sz="1600" dirty="0"/>
              <a:t>Meranie údajov v pravidelných časových intervaloch</a:t>
            </a:r>
          </a:p>
          <a:p>
            <a:r>
              <a:rPr lang="sk-SK" sz="1600" dirty="0"/>
              <a:t>Posielanie údajov centrálnemu zariadeniu</a:t>
            </a:r>
          </a:p>
          <a:p>
            <a:r>
              <a:rPr lang="sk-SK" sz="1600" dirty="0"/>
              <a:t>Vyhodnotenie prijatých údajov a predpovede počasia</a:t>
            </a:r>
          </a:p>
          <a:p>
            <a:r>
              <a:rPr lang="sk-SK" sz="1600" dirty="0"/>
              <a:t>Odpoveď vo forme zapni na </a:t>
            </a:r>
            <a:r>
              <a:rPr lang="sk-SK" sz="1600" i="1" dirty="0"/>
              <a:t>x </a:t>
            </a:r>
            <a:r>
              <a:rPr lang="sk-SK" sz="1600" dirty="0"/>
              <a:t>minút</a:t>
            </a:r>
          </a:p>
        </p:txBody>
      </p:sp>
    </p:spTree>
    <p:extLst>
      <p:ext uri="{BB962C8B-B14F-4D97-AF65-F5344CB8AC3E}">
        <p14:creationId xmlns:p14="http://schemas.microsoft.com/office/powerpoint/2010/main" val="2710649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C44DBB-AD7C-4682-B258-6367305D2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721287-9DE9-4606-A32A-EBDDD5C89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218476"/>
            <a:ext cx="3187318" cy="4421050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sk-SK" sz="3200">
                <a:solidFill>
                  <a:schemeClr val="tx1"/>
                </a:solidFill>
              </a:rPr>
              <a:t>Zhrnutie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CED323-FAF0-4E0B-8717-FC1F468A2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34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4D0917A-D66C-49A5-8EE9-A36031866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751" y="1218475"/>
            <a:ext cx="6080050" cy="4421051"/>
          </a:xfrm>
          <a:effectLst/>
        </p:spPr>
        <p:txBody>
          <a:bodyPr>
            <a:normAutofit/>
          </a:bodyPr>
          <a:lstStyle/>
          <a:p>
            <a:r>
              <a:rPr lang="sk-SK" sz="1600"/>
              <a:t>Meranie údajov v pravidelných intervaloch</a:t>
            </a:r>
          </a:p>
          <a:p>
            <a:r>
              <a:rPr lang="sk-SK" sz="1600"/>
              <a:t>Posielanie údajov centrálnemu zariadenie</a:t>
            </a:r>
          </a:p>
          <a:p>
            <a:r>
              <a:rPr lang="sk-SK" sz="1600"/>
              <a:t>Vyhodnotenie prijatých údajov a predpovede počasia</a:t>
            </a:r>
          </a:p>
          <a:p>
            <a:r>
              <a:rPr lang="sk-SK" sz="1600"/>
              <a:t>Odpoveď vo forme zapni na </a:t>
            </a:r>
            <a:r>
              <a:rPr lang="sk-SK" sz="1600" i="1"/>
              <a:t>x </a:t>
            </a:r>
            <a:r>
              <a:rPr lang="sk-SK" sz="1600"/>
              <a:t>minút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25943EF-2C80-49E5-B91B-E4138E178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34815" cy="6858000"/>
          </a:xfrm>
          <a:prstGeom prst="rect">
            <a:avLst/>
          </a:prstGeom>
        </p:spPr>
      </p:pic>
      <p:pic>
        <p:nvPicPr>
          <p:cNvPr id="7" name="Obrázok 6" descr="Obrázok, na ktorom je elektronika&#10;&#10;Automaticky generovaný popis">
            <a:extLst>
              <a:ext uri="{FF2B5EF4-FFF2-40B4-BE49-F238E27FC236}">
                <a16:creationId xmlns:a16="http://schemas.microsoft.com/office/drawing/2014/main" id="{9097F629-7F93-4831-994E-CA448D8B0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757" y="1110018"/>
            <a:ext cx="7962168" cy="46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6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940FBA-5510-427B-B6A7-44107E9834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B8B3883-A458-4BD8-BD09-6825B90A90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Otázky?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4176857-ABFD-4DE1-AFCF-39CD6A742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180" y="226925"/>
            <a:ext cx="3793423" cy="379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71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9BEA34C9-14AB-4A77-80A5-4660353C9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sk-SK" dirty="0"/>
              <a:t>Prehľad cien použitých komponentov</a:t>
            </a:r>
          </a:p>
        </p:txBody>
      </p:sp>
      <p:graphicFrame>
        <p:nvGraphicFramePr>
          <p:cNvPr id="12" name="Zástupný objekt pre obsah 7">
            <a:extLst>
              <a:ext uri="{FF2B5EF4-FFF2-40B4-BE49-F238E27FC236}">
                <a16:creationId xmlns:a16="http://schemas.microsoft.com/office/drawing/2014/main" id="{062C510B-8BA8-4AED-98DD-A83364EBB4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781707"/>
              </p:ext>
            </p:extLst>
          </p:nvPr>
        </p:nvGraphicFramePr>
        <p:xfrm>
          <a:off x="48711" y="2224586"/>
          <a:ext cx="12094575" cy="449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53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93652E-71FB-4F97-8C1C-3721CA768C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Čo všetko je </a:t>
            </a:r>
            <a:r>
              <a:rPr lang="sk-SK" dirty="0" err="1"/>
              <a:t>smart</a:t>
            </a:r>
            <a:r>
              <a:rPr lang="sk-SK" dirty="0"/>
              <a:t>?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C91E6E8-0BAF-40D1-9559-E689A3A012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C195C03-FEFF-4621-B3B0-BEC0FB50C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066">
            <a:off x="4804924" y="571500"/>
            <a:ext cx="4148576" cy="4148576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8ABA0349-929E-4148-8A31-81AF48312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50" y="2264550"/>
            <a:ext cx="2857500" cy="2628900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E6D15C21-CAD4-477C-AA0B-373DA736D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1479">
            <a:off x="2773964" y="316771"/>
            <a:ext cx="5089062" cy="3392708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ADBB6591-A335-4D98-AB2D-229633FC99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060" y="4167075"/>
            <a:ext cx="3105289" cy="2198126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1A563A92-EA08-417C-BB22-C2AF238233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643">
            <a:off x="6594120" y="2730933"/>
            <a:ext cx="3015801" cy="3611738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581485A9-567E-4331-81C5-7E2FE20EE2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8621">
            <a:off x="9090897" y="2717450"/>
            <a:ext cx="2754299" cy="2754299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D1B33D70-DEA3-4747-B9C4-BC4ED5FE9A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8986">
            <a:off x="2003978" y="3131940"/>
            <a:ext cx="3751124" cy="2809722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80404A3F-1E0C-4656-8EAE-A98A1165BF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782" y="580468"/>
            <a:ext cx="3665284" cy="2748963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7A5B36D7-776F-4B94-86B3-973BD6E674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1393">
            <a:off x="117554" y="2975234"/>
            <a:ext cx="5814285" cy="4496381"/>
          </a:xfrm>
          <a:prstGeom prst="rect">
            <a:avLst/>
          </a:prstGeom>
        </p:spPr>
      </p:pic>
      <p:pic>
        <p:nvPicPr>
          <p:cNvPr id="25" name="Obrázok 24">
            <a:extLst>
              <a:ext uri="{FF2B5EF4-FFF2-40B4-BE49-F238E27FC236}">
                <a16:creationId xmlns:a16="http://schemas.microsoft.com/office/drawing/2014/main" id="{9760B5E0-440B-43D7-BB7D-82B062B773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8421">
            <a:off x="6873590" y="199599"/>
            <a:ext cx="4286250" cy="4286250"/>
          </a:xfrm>
          <a:prstGeom prst="rect">
            <a:avLst/>
          </a:prstGeom>
        </p:spPr>
      </p:pic>
      <p:pic>
        <p:nvPicPr>
          <p:cNvPr id="27" name="Obrázok 26">
            <a:extLst>
              <a:ext uri="{FF2B5EF4-FFF2-40B4-BE49-F238E27FC236}">
                <a16:creationId xmlns:a16="http://schemas.microsoft.com/office/drawing/2014/main" id="{9A6BAD7F-4915-4B12-AD1E-F14B554FC2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4326">
            <a:off x="310291" y="462320"/>
            <a:ext cx="5874720" cy="388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7DA32-2120-4CFC-8D5B-FD883B15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Prečo práve LoRaWAN?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9D6421-5383-4B81-8B55-A01BA4854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Neporovnateľne väčší dosah oproti iným technológiám</a:t>
            </a:r>
          </a:p>
          <a:p>
            <a:r>
              <a:rPr lang="sk-SK" dirty="0"/>
              <a:t>Nízka spotreba energie</a:t>
            </a:r>
          </a:p>
          <a:p>
            <a:r>
              <a:rPr lang="sk-SK" dirty="0"/>
              <a:t>Cena</a:t>
            </a:r>
          </a:p>
          <a:p>
            <a:endParaRPr lang="sk-SK" dirty="0"/>
          </a:p>
          <a:p>
            <a:r>
              <a:rPr lang="sk-SK" dirty="0"/>
              <a:t>Nevýhoda: malá prenosová rýchlosť</a:t>
            </a:r>
          </a:p>
        </p:txBody>
      </p:sp>
    </p:spTree>
    <p:extLst>
      <p:ext uri="{BB962C8B-B14F-4D97-AF65-F5344CB8AC3E}">
        <p14:creationId xmlns:p14="http://schemas.microsoft.com/office/powerpoint/2010/main" val="1648215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E7EDF-E160-4997-B695-AAF11EE5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Chceme teda polievať záhradu ručne?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9FFBB1A-C25A-4937-90B6-7DB2E0EFF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2000" y="2077004"/>
            <a:ext cx="3907999" cy="4537253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48020DAD-5557-4AAE-B51E-54DD3DD38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150" y="1417638"/>
            <a:ext cx="5377698" cy="537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4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C44DBB-AD7C-4682-B258-6367305D2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B4EA98-5428-438F-BD6F-7148206B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218476"/>
            <a:ext cx="3187318" cy="4421050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sk-SK" sz="3200">
                <a:solidFill>
                  <a:schemeClr val="tx1"/>
                </a:solidFill>
              </a:rPr>
              <a:t>Motivácia – prečo sme sa do toho pustili?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CED323-FAF0-4E0B-8717-FC1F468A2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34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6CFA783-5BEB-4D59-8713-72A2A7680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751" y="1218475"/>
            <a:ext cx="6080050" cy="4421051"/>
          </a:xfrm>
          <a:effectLst/>
        </p:spPr>
        <p:txBody>
          <a:bodyPr>
            <a:normAutofit/>
          </a:bodyPr>
          <a:lstStyle/>
          <a:p>
            <a:r>
              <a:rPr lang="sk-SK" sz="1600"/>
              <a:t>Práca s mikrokontrolérmi</a:t>
            </a:r>
          </a:p>
          <a:p>
            <a:r>
              <a:rPr lang="sk-SK" sz="1600"/>
              <a:t>Diera na trhu</a:t>
            </a:r>
          </a:p>
          <a:p>
            <a:r>
              <a:rPr lang="sk-SK" sz="1600"/>
              <a:t>Existujúce riešenia nie sú dosť chytré </a:t>
            </a:r>
          </a:p>
        </p:txBody>
      </p:sp>
    </p:spTree>
    <p:extLst>
      <p:ext uri="{BB962C8B-B14F-4D97-AF65-F5344CB8AC3E}">
        <p14:creationId xmlns:p14="http://schemas.microsoft.com/office/powerpoint/2010/main" val="386307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232CFE-18E1-401B-9605-03F537688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Ciele práce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53F1F4F-FC91-47C0-BD7A-E1D8658C8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/>
              <a:t>Preskúmať existujúce riešenia automatizácie v záhrade</a:t>
            </a:r>
          </a:p>
          <a:p>
            <a:r>
              <a:rPr lang="sk-SK"/>
              <a:t>Analýza spôsobu získavania údajov o fyzickom svete</a:t>
            </a:r>
          </a:p>
          <a:p>
            <a:r>
              <a:rPr lang="sk-SK"/>
              <a:t>Spôsoby komunikácie v rozľahlom priestore</a:t>
            </a:r>
          </a:p>
          <a:p>
            <a:r>
              <a:rPr lang="sk-SK"/>
              <a:t>Návrh komplexného riešenia pre zber údajov, ich analýzu a vykonávania zavlažovania</a:t>
            </a:r>
          </a:p>
          <a:p>
            <a:endParaRPr lang="sk-SK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9029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318BAB-C687-4154-8132-1902BCFF5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559" y="1286935"/>
            <a:ext cx="9638153" cy="266837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Analýza spôsobu získavania údajov o fyzickom svete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502FC8A7-38B1-4BF4-9FD1-220A06DA7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0559" y="4116179"/>
            <a:ext cx="9638153" cy="1599642"/>
          </a:xfr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/>
              <a:t>Architektúra systému</a:t>
            </a:r>
          </a:p>
        </p:txBody>
      </p:sp>
    </p:spTree>
    <p:extLst>
      <p:ext uri="{BB962C8B-B14F-4D97-AF65-F5344CB8AC3E}">
        <p14:creationId xmlns:p14="http://schemas.microsoft.com/office/powerpoint/2010/main" val="2967722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8CBE0C88-F32A-43B8-90DA-4133E3EF8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11919"/>
            <a:ext cx="2011521" cy="2011521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6ED0490E-9F9F-47C7-8874-635134767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560" y="279400"/>
            <a:ext cx="1305560" cy="130556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0DEDC39D-9962-4EBE-88D8-2067AAE12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400" y="1415546"/>
            <a:ext cx="1591814" cy="1591814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7C947E79-A6F1-4A0E-94A1-4EF0E2BB64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780" y="1994058"/>
            <a:ext cx="807561" cy="807561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8089A93B-6A62-4533-AA65-CAAC9A6D8B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240" y="1760986"/>
            <a:ext cx="1124454" cy="1124454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D4DC5E29-B56D-4072-B365-9669DAC25A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47983" y="1584960"/>
            <a:ext cx="1306223" cy="1306223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7B95A6F1-20CC-406A-ABC2-A71C852D7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4012569"/>
            <a:ext cx="2011521" cy="2011521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BD788E24-2A7F-44EA-AFBE-6A737CEFC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960" y="4180050"/>
            <a:ext cx="1305560" cy="1305560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FA14D07E-5239-4C38-B0F6-83C3F5B71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800" y="5316196"/>
            <a:ext cx="1591814" cy="1591814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DDDF3285-19E3-48B1-BD28-D1A1372005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9180" y="5894708"/>
            <a:ext cx="807561" cy="807561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22B7A9C5-1BA2-4038-B1DE-FD96F9CE91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0640" y="5661636"/>
            <a:ext cx="1124454" cy="1124454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85920809-5929-4A3B-82A5-34CBC1F09E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6" y="5485609"/>
            <a:ext cx="1306224" cy="1306224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179B83C6-D0CB-4B40-8420-3D4E8A19A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559" y="3916839"/>
            <a:ext cx="2011521" cy="2011521"/>
          </a:xfrm>
          <a:prstGeom prst="rect">
            <a:avLst/>
          </a:prstGeom>
        </p:spPr>
      </p:pic>
      <p:pic>
        <p:nvPicPr>
          <p:cNvPr id="25" name="Obrázok 24">
            <a:extLst>
              <a:ext uri="{FF2B5EF4-FFF2-40B4-BE49-F238E27FC236}">
                <a16:creationId xmlns:a16="http://schemas.microsoft.com/office/drawing/2014/main" id="{047D1049-89D7-47B5-A4F2-9E0342AD1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3920" y="4084320"/>
            <a:ext cx="1305560" cy="1305560"/>
          </a:xfrm>
          <a:prstGeom prst="rect">
            <a:avLst/>
          </a:prstGeom>
        </p:spPr>
      </p:pic>
      <p:pic>
        <p:nvPicPr>
          <p:cNvPr id="26" name="Obrázok 25">
            <a:extLst>
              <a:ext uri="{FF2B5EF4-FFF2-40B4-BE49-F238E27FC236}">
                <a16:creationId xmlns:a16="http://schemas.microsoft.com/office/drawing/2014/main" id="{55F813E4-322E-407B-92C7-125BA3D3E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5760" y="5220466"/>
            <a:ext cx="1591814" cy="1591814"/>
          </a:xfrm>
          <a:prstGeom prst="rect">
            <a:avLst/>
          </a:prstGeom>
        </p:spPr>
      </p:pic>
      <p:pic>
        <p:nvPicPr>
          <p:cNvPr id="27" name="Obrázok 26">
            <a:extLst>
              <a:ext uri="{FF2B5EF4-FFF2-40B4-BE49-F238E27FC236}">
                <a16:creationId xmlns:a16="http://schemas.microsoft.com/office/drawing/2014/main" id="{ECF112B5-1953-4864-9CFD-D9BA38D2E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0140" y="5798978"/>
            <a:ext cx="807561" cy="807561"/>
          </a:xfrm>
          <a:prstGeom prst="rect">
            <a:avLst/>
          </a:prstGeom>
        </p:spPr>
      </p:pic>
      <p:pic>
        <p:nvPicPr>
          <p:cNvPr id="28" name="Obrázok 27">
            <a:extLst>
              <a:ext uri="{FF2B5EF4-FFF2-40B4-BE49-F238E27FC236}">
                <a16:creationId xmlns:a16="http://schemas.microsoft.com/office/drawing/2014/main" id="{FBDEB516-1709-4E1A-A91C-C575BDD4E5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1600" y="5565906"/>
            <a:ext cx="1124454" cy="1124454"/>
          </a:xfrm>
          <a:prstGeom prst="rect">
            <a:avLst/>
          </a:prstGeom>
        </p:spPr>
      </p:pic>
      <p:pic>
        <p:nvPicPr>
          <p:cNvPr id="29" name="Obrázok 28">
            <a:extLst>
              <a:ext uri="{FF2B5EF4-FFF2-40B4-BE49-F238E27FC236}">
                <a16:creationId xmlns:a16="http://schemas.microsoft.com/office/drawing/2014/main" id="{69E69C2C-2DB2-49AC-9837-44B38AB9AF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5376" y="5389879"/>
            <a:ext cx="1306224" cy="1306224"/>
          </a:xfrm>
          <a:prstGeom prst="rect">
            <a:avLst/>
          </a:prstGeom>
        </p:spPr>
      </p:pic>
      <p:pic>
        <p:nvPicPr>
          <p:cNvPr id="35" name="Obrázok 34">
            <a:extLst>
              <a:ext uri="{FF2B5EF4-FFF2-40B4-BE49-F238E27FC236}">
                <a16:creationId xmlns:a16="http://schemas.microsoft.com/office/drawing/2014/main" id="{FE49A315-077E-4EBD-B157-FBE8840E81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9158" y="556750"/>
            <a:ext cx="1655921" cy="1655921"/>
          </a:xfrm>
          <a:prstGeom prst="rect">
            <a:avLst/>
          </a:prstGeom>
        </p:spPr>
      </p:pic>
      <p:pic>
        <p:nvPicPr>
          <p:cNvPr id="36" name="Obrázok 35">
            <a:extLst>
              <a:ext uri="{FF2B5EF4-FFF2-40B4-BE49-F238E27FC236}">
                <a16:creationId xmlns:a16="http://schemas.microsoft.com/office/drawing/2014/main" id="{F0181E4A-5E84-4EE3-ABA9-BE6C9280A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119" y="497999"/>
            <a:ext cx="2011521" cy="2011521"/>
          </a:xfrm>
          <a:prstGeom prst="rect">
            <a:avLst/>
          </a:prstGeom>
        </p:spPr>
      </p:pic>
      <p:pic>
        <p:nvPicPr>
          <p:cNvPr id="42" name="Obrázok 41">
            <a:extLst>
              <a:ext uri="{FF2B5EF4-FFF2-40B4-BE49-F238E27FC236}">
                <a16:creationId xmlns:a16="http://schemas.microsoft.com/office/drawing/2014/main" id="{EF46866F-2364-47D6-B98B-DA514C985E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3581" y="4302049"/>
            <a:ext cx="1153160" cy="1153160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836FCBF0-3226-40F6-97B1-C735FB8F9C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33924" y="39796"/>
            <a:ext cx="1567553" cy="156755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219F1A93-9E15-479D-B9C4-08B6DFDFE4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1967" y="1245537"/>
            <a:ext cx="1306224" cy="1306224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1EAE3986-3351-45A1-B029-4D91898E9F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6201" y="5567837"/>
            <a:ext cx="1269841" cy="1269841"/>
          </a:xfrm>
          <a:prstGeom prst="rect">
            <a:avLst/>
          </a:prstGeom>
        </p:spPr>
      </p:pic>
      <p:pic>
        <p:nvPicPr>
          <p:cNvPr id="30" name="Obrázok 29">
            <a:extLst>
              <a:ext uri="{FF2B5EF4-FFF2-40B4-BE49-F238E27FC236}">
                <a16:creationId xmlns:a16="http://schemas.microsoft.com/office/drawing/2014/main" id="{0AEAB82C-6CC1-4947-AD2D-9957750516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7217" y="3033762"/>
            <a:ext cx="1269841" cy="1269841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73D010E3-86A8-4CFE-BBAB-42AF11D9FB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5328" y="3126666"/>
            <a:ext cx="1207278" cy="1207278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5FCB47C4-52E2-439D-AA69-085E692A26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95710" y="1015684"/>
            <a:ext cx="1140907" cy="114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9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463 L -0.00091 0.00463 C -0.00716 0.00417 -0.01328 0.0044 -0.01953 0.00324 C -0.02214 0.00278 -0.02461 0.00023 -0.02734 -0.00046 C -0.03438 -0.00208 -0.04154 -0.00231 -0.0487 -0.00324 C -0.05039 -0.00278 -0.05221 -0.00301 -0.05365 -0.00185 C -0.05404 -0.00162 -0.05365 0.00023 -0.05326 0.00023 C -0.04518 0.00046 -0.03711 -0.00069 -0.02891 -0.00116 C -0.02227 -0.00903 -0.02656 -0.00463 -0.00755 -0.00417 C -0.0043 -0.00393 -0.00117 -0.00208 0.00195 -0.00185 C 0.0112 -0.00116 0.02031 -0.00139 0.02956 -0.00116 C 0.03177 -0.00069 0.03841 0.00023 0.0362 0.00023 C 0.03099 0.0007 0.02578 -1.48148E-6 0.02044 -0.00046 C 0.01471 -0.00069 0.00898 -0.00139 0.00325 -0.00185 L -0.01615 -0.00324 C -0.00287 0.0007 -0.00404 0.0007 0.01601 0.00185 L 0.03164 0.00116 C 0.04297 -0.00347 0.05573 -0.00741 0.00898 -0.01065 C -0.00339 -0.01157 -0.01576 -0.00717 -0.02813 -0.00555 C -0.02552 -0.00347 -0.02305 -0.00069 -0.02031 0.00023 C 0.00312 0.00833 0.00378 0.00648 0.02461 0.00463 C 0.02851 0.00394 0.03229 0.00347 0.0362 0.00255 C 0.03737 0.00232 0.04114 0.00139 0.03984 0.00116 C 0.02135 -0.00324 -0.00547 -0.00486 -0.02357 -0.00625 C -0.03659 0.00533 -0.04336 0.01019 0.01263 0.00556 C 0.01758 0.00509 0.00443 -0.00579 -0.00052 -0.00625 L -0.02318 -0.00856 C -0.04675 0.00046 -0.03685 -0.00532 -0.01537 -0.00185 C 0.03828 0.00695 -0.00912 0.00371 0.02878 0.00556 C 0.03203 0.00371 0.0418 0.00255 0.03867 0.00023 C 0.02891 -0.00625 -0.0013 -0.0037 -0.01081 -0.00324 C -0.01953 -0.00231 -0.02813 -0.00092 -0.03672 -0.00046 C -0.04219 -1.48148E-6 -0.02604 -0.00231 -0.0207 -0.00254 C -0.00508 -0.0037 0.01055 -0.00417 0.0263 -0.00486 L 0.04323 -0.00856 L -0.00091 0.00463 Z " pathEditMode="relative" ptsTypes="AAAAAAAAAAAAAAAAAAAAAAAAAAAAAAAAAAAA">
                                      <p:cBhvr>
                                        <p:cTn id="1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4 -0.00509 L 0.01054 -0.00509 L 0.0401 0.01019 C 0.04114 0.01088 0.04205 0.01227 0.04309 0.0125 C 0.06445 0.01713 0.08593 0.02084 0.10729 0.025 C 0.10872 0.02431 0.18541 0.01227 0.19921 -0.025 C 0.20338 -0.03611 0.20065 -0.05185 0.2013 -0.06528 C 0.19843 -0.0743 0.19726 -0.08588 0.19257 -0.09236 C 0.17317 -0.1199 0.17031 -0.12014 0.15559 -0.12523 C 0.15481 -0.12569 0.15416 -0.12615 0.15351 -0.12685 C 0.15286 -0.12731 0.15247 -0.12778 0.15182 -0.12824 C 0.15091 -0.12893 0.14987 -0.12916 0.14895 -0.12963 C 0.1345 -0.12592 0.11692 -0.13518 0.10573 -0.11875 C 0.09869 -0.10856 0.10312 -0.08264 0.10937 -0.07106 C 0.12304 -0.04606 0.14349 -0.03588 0.16054 -0.01828 C 0.18372 -0.0206 0.2069 -0.02176 0.23007 -0.025 C 0.23151 -0.02523 0.23255 -0.02731 0.23385 -0.0287 C 0.23515 -0.02986 0.23684 -0.03055 0.23802 -0.03217 C 0.24804 -0.04722 0.25781 -0.06296 0.2677 -0.07847 C 0.26041 -0.10694 0.25664 -0.13935 0.24583 -0.16412 C 0.23476 -0.18958 0.21783 -0.20486 0.20377 -0.225 C 0.20325 -0.22569 0.20273 -0.22592 0.20208 -0.22639 C 0.20117 -0.22708 0.20013 -0.22731 0.19921 -0.22778 C 0.19765 -0.22893 0.19622 -0.23032 0.19466 -0.23148 C 0.19414 -0.2324 0.19388 -0.23426 0.19309 -0.23449 C 0.17135 -0.23865 0.14934 -0.25208 0.12799 -0.24467 C 0.122 -0.24259 0.12916 -0.22315 0.12994 -0.2125 C 0.1302 -0.21041 0.13046 -0.20856 0.13086 -0.20671 C 0.13099 -0.20555 0.13138 -0.20463 0.13164 -0.2037 C 0.13216 -0.20208 0.13359 -0.19791 0.13411 -0.1956 C 0.13489 -0.19259 0.13515 -0.18912 0.13619 -0.18611 C 0.13671 -0.18426 0.13789 -0.1831 0.13867 -0.18171 C 0.14075 -0.17801 0.13958 -0.1794 0.14192 -0.17731 C 0.14323 -0.17291 0.14231 -0.17523 0.14479 -0.17083 C 0.14505 -0.17014 0.14531 -0.16944 0.1457 -0.16921 L 0.22643 -0.14074 C 0.24817 -0.15995 0.27005 -0.17847 0.29153 -0.19861 C 0.29218 -0.19907 0.29205 -0.20092 0.29231 -0.20231 C 0.29375 -0.20764 0.29518 -0.21296 0.29648 -0.21828 C 0.29674 -0.2206 0.29778 -0.22291 0.29726 -0.225 C 0.27461 -0.31759 0.28919 -0.30393 0.27018 -0.32083 C 0.26718 -0.32615 0.26757 -0.32569 0.26276 -0.33194 C 0.26211 -0.33264 0.2582 -0.33541 0.2582 -0.33565 C 0.25546 -0.33727 0.2526 -0.33842 0.24987 -0.34004 L 0.24739 -0.34143 C 0.23658 -0.35671 0.25273 -0.33495 0.23385 -0.35393 C 0.21627 -0.37129 0.22981 -0.36666 0.21445 -0.36921 C 0.21041 -0.37291 0.21471 -0.36944 0.20586 -0.37222 C 0.20494 -0.37245 0.20416 -0.37315 0.20338 -0.37361 C 0.18841 -0.37199 0.17317 -0.37361 0.15846 -0.36852 C 0.125 -0.35717 0.14166 -0.3412 0.15599 -0.30115 C 0.15625 -0.30023 0.15703 -0.3 0.15755 -0.29977 C 0.21184 -0.27199 0.19674 -0.27801 0.21979 -0.26898 C 0.29726 -0.29722 0.27226 -0.26875 0.32408 -0.35023 C 0.32461 -0.35115 0.32434 -0.35278 0.32448 -0.35393 C 0.31901 -0.39004 0.3138 -0.42639 0.30807 -0.46227 C 0.30768 -0.46412 0.30703 -0.46574 0.30638 -0.46736 C 0.3039 -0.4743 0.30325 -0.48495 0.29895 -0.48796 C 0.2875 -0.49606 0.27448 -0.4949 0.26224 -0.49815 L 0.18763 -0.47338 C 0.18463 -0.47222 0.18541 -0.47222 0.1832 -0.47037 C 0.18099 -0.46852 0.1789 -0.46666 0.17656 -0.46528 C 0.17513 -0.46435 0.17356 -0.46435 0.172 -0.46389 C 0.17148 -0.46319 0.17096 -0.46273 0.17044 -0.46227 C 0.16966 -0.4618 0.16901 -0.46157 0.16836 -0.46088 C 0.1677 -0.46018 0.16731 -0.45926 0.16666 -0.45856 C 0.16575 -0.45764 0.16471 -0.45671 0.1638 -0.45578 C 0.16354 -0.45486 0.16315 -0.45393 0.16302 -0.45278 C 0.16184 -0.44699 0.16289 -0.43842 0.16341 -0.43379 C 0.16341 -0.43264 0.16367 -0.43148 0.16419 -0.43078 C 0.16497 -0.42986 0.16614 -0.42986 0.16705 -0.4294 C 0.17304 -0.41528 0.16692 -0.42778 0.17122 -0.42199 C 0.17252 -0.42014 0.17369 -0.41805 0.17487 -0.4162 C 0.17526 -0.41574 0.17539 -0.41504 0.17578 -0.41481 C 0.17708 -0.41319 0.17838 -0.41157 0.17981 -0.41041 C 0.18073 -0.40949 0.18177 -0.40926 0.18281 -0.40879 C 0.18763 -0.40625 0.18294 -0.4081 0.19062 -0.40602 C 0.19231 -0.40463 0.19414 -0.40347 0.19596 -0.40231 C 0.19674 -0.40162 0.19752 -0.40046 0.19843 -0.4 C 0.20117 -0.39907 0.2039 -0.39907 0.20664 -0.39861 C 0.21015 -0.39699 0.21705 -0.39352 0.2207 -0.39352 C 0.22369 -0.39328 0.22669 -0.39444 0.22968 -0.3949 C 0.23619 -0.40139 0.22942 -0.3956 0.24244 -0.3993 C 0.24518 -0.4 0.24778 -0.40162 0.25039 -0.40301 C 0.25117 -0.40347 0.25195 -0.40416 0.25286 -0.4044 C 0.25533 -0.40509 0.25807 -0.40532 0.26067 -0.40602 C 0.26158 -0.40671 0.2625 -0.40764 0.26354 -0.4081 C 0.26549 -0.40903 0.26796 -0.40764 0.26966 -0.40949 C 0.34661 -0.49352 0.30846 -0.4662 0.33398 -0.48426 C 0.33541 -0.49143 0.33789 -0.49815 0.33815 -0.50555 C 0.33958 -0.55092 0.34023 -0.54653 0.33567 -0.56713 C 0.33515 -0.57245 0.33463 -0.57778 0.33398 -0.5831 C 0.33385 -0.58426 0.33333 -0.58518 0.3332 -0.58611 C 0.33281 -0.58935 0.33281 -0.59259 0.33229 -0.5956 C 0.33203 -0.59768 0.33099 -0.59953 0.33073 -0.60162 C 0.33046 -0.60324 0.33059 -0.60532 0.32981 -0.60671 C 0.32903 -0.60833 0.3276 -0.60833 0.32656 -0.60949 C 0.32487 -0.6118 0.32317 -0.61412 0.32161 -0.6169 C 0.31809 -0.62315 0.32005 -0.62129 0.31627 -0.62361 C 0.31315 -0.62778 0.31614 -0.6243 0.31093 -0.62708 C 0.30976 -0.62778 0.30169 -0.63333 0.29934 -0.63379 C 0.29114 -0.63518 0.28294 -0.63565 0.27461 -0.63657 C 0.27122 -0.63565 0.26783 -0.63449 0.26432 -0.63379 C 0.26132 -0.6331 0.25833 -0.6331 0.25533 -0.6324 C 0.25156 -0.63125 0.24791 -0.6294 0.24414 -0.6287 C 0.23411 -0.62685 0.23893 -0.62778 0.22968 -0.62569 C 0.22539 -0.62315 0.22617 -0.62384 0.22031 -0.61759 C 0.21875 -0.6162 0.2177 -0.61365 0.21614 -0.6125 C 0.21484 -0.61157 0.21341 -0.61157 0.21198 -0.61111 C 0.20247 -0.59977 0.21015 -0.60995 0.22682 -0.56481 C 0.22877 -0.55972 0.22864 -0.56065 0.23177 -0.55833 C 0.2332 -0.55578 0.23294 -0.55578 0.23593 -0.55532 C 0.24323 -0.55463 0.25052 -0.5544 0.25781 -0.55393 C 0.26145 -0.55416 0.26523 -0.55393 0.26888 -0.55463 C 0.26953 -0.55463 0.26992 -0.55578 0.27057 -0.55602 C 0.27265 -0.55694 0.27487 -0.55717 0.27708 -0.55764 C 0.28033 -0.55972 0.28372 -0.56088 0.28658 -0.56412 C 0.28815 -0.56597 0.28958 -0.56782 0.29114 -0.56921 C 0.29401 -0.57176 0.29648 -0.57291 0.29934 -0.5743 C 0.30169 -0.57754 0.30403 -0.58102 0.30638 -0.58403 C 0.31328 -0.59259 0.30612 -0.57754 0.31796 -0.6 C 0.32083 -0.60578 0.32317 -0.61227 0.32578 -0.61828 C 0.3263 -0.61967 0.32682 -0.62129 0.32734 -0.62268 C 0.32773 -0.62361 0.32799 -0.62407 0.32825 -0.625 C 0.32877 -0.62754 0.32929 -0.63032 0.32981 -0.6331 C 0.33007 -0.63403 0.33033 -0.63518 0.33073 -0.63588 C 0.33216 -0.63889 0.33372 -0.64143 0.33528 -0.64398 C 0.33593 -0.64653 0.33645 -0.64907 0.33724 -0.65139 C 0.33841 -0.65463 0.33997 -0.6574 0.34101 -0.66088 C 0.34257 -0.66643 0.34401 -0.67569 0.34518 -0.68217 C 0.34583 -0.69166 0.34648 -0.6956 0.34557 -0.70555 C 0.34453 -0.71528 0.34336 -0.71828 0.34101 -0.72662 C 0.34023 -0.7294 0.33971 -0.73287 0.33854 -0.73541 C 0.33724 -0.73796 0.3358 -0.74051 0.33476 -0.74352 C 0.33359 -0.74699 0.33307 -0.75139 0.3319 -0.75509 C 0.33007 -0.7618 0.32903 -0.76435 0.32695 -0.7699 C 0.32669 -0.77129 0.32656 -0.77291 0.32617 -0.7743 C 0.32474 -0.77893 0.31953 -0.79097 0.31744 -0.79166 L 0.3138 -0.79328 C 0.31263 -0.79537 0.31145 -0.79791 0.31015 -0.79977 C 0.30898 -0.80115 0.30755 -0.80162 0.30638 -0.80278 C 0.3039 -0.80486 0.3013 -0.80671 0.29895 -0.80926 C 0.28919 -0.8206 0.30377 -0.80903 0.29192 -0.81736 C 0.28854 -0.825 0.29231 -0.81805 0.2845 -0.82407 C 0.28229 -0.82569 0.28007 -0.82824 0.27799 -0.83055 C 0.27695 -0.83171 0.27617 -0.83356 0.275 -0.83426 C 0.27291 -0.83541 0.2707 -0.83518 0.26849 -0.83565 C 0.26263 -0.84097 0.26549 -0.83889 0.25573 -0.84236 C 0.22682 -0.85208 0.26211 -0.83912 0.23802 -0.84815 C 0.23046 -0.84213 0.22278 -0.83657 0.21536 -0.82986 C 0.21406 -0.8287 0.21393 -0.825 0.21328 -0.82338 C 0.21276 -0.82222 0.21211 -0.82129 0.21158 -0.82037 C 0.21054 -0.80972 0.20976 -0.80416 0.21119 -0.79166 C 0.21132 -0.79051 0.2125 -0.79074 0.21328 -0.79028 C 0.21393 -0.78935 0.21458 -0.78842 0.21536 -0.78727 C 0.2164 -0.78565 0.2164 -0.78449 0.21823 -0.78379 C 0.21992 -0.78287 0.22825 -0.78078 0.23059 -0.78009 L 0.26145 -0.78078 C 0.26419 -0.78102 0.26666 -0.78356 0.26927 -0.78449 C 0.27174 -0.78518 0.27421 -0.78541 0.27669 -0.78588 C 0.2789 -0.78703 0.28112 -0.78842 0.28333 -0.78958 C 0.28632 -0.79097 0.28945 -0.79143 0.29231 -0.79328 C 0.29531 -0.7949 0.29804 -0.79791 0.30104 -0.79977 C 0.3039 -0.80162 0.30677 -0.80254 0.30963 -0.80416 C 0.31562 -0.80764 0.32148 -0.81157 0.32734 -0.81528 C 0.33138 -0.81759 0.33528 -0.82037 0.33932 -0.82245 L 0.34635 -0.82615 C 0.35364 -0.83449 0.35976 -0.8419 0.36823 -0.84815 C 0.37122 -0.85046 0.37773 -0.85185 0.37773 -0.85185 C 0.38359 -0.86041 0.38997 -0.86782 0.39544 -0.87754 C 0.39752 -0.88125 0.39948 -0.88495 0.40156 -0.88842 C 0.40286 -0.89051 0.40442 -0.89213 0.40573 -0.89444 C 0.41588 -0.9125 0.40807 -0.90208 0.41471 -0.91041 C 0.41562 -0.91342 0.41627 -0.91643 0.41718 -0.91921 C 0.41757 -0.9199 0.41796 -0.9206 0.41809 -0.92153 C 0.41823 -0.92407 0.41809 -0.92685 0.41809 -0.92963 " pathEditMode="relative" ptsTypes="AAAAAAAAAAAAAAAAAAAAAAAAAAAAAAAAAAAAAAAAAAAAAAAAAAAAAAAAAAAAAAAAAAAAAAAAAAAAAAAAAAAAAAAAAAAAAAAAAAAAAAAAAAAAAAAAAAAAAAAAAAAAAAAAAAAAAAAAAAAAAAAAAAAAAAAAAAAAAAAAAAAAAAAAAAAAAAAA">
                                      <p:cBhvr>
                                        <p:cTn id="13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01435 L 0.00364 -0.01435 C 0.00104 -0.01504 -0.00143 -0.01551 -0.00404 -0.01643 C -0.00521 -0.0169 -0.00625 -0.01805 -0.00742 -0.01852 C -0.00964 -0.01921 -0.01862 -0.02106 -0.02201 -0.02153 C -0.02448 -0.02268 -0.02696 -0.02384 -0.02956 -0.02477 C -0.0362 -0.02685 -0.03386 -0.0243 -0.03946 -0.02778 C -0.04024 -0.02824 -0.04102 -0.0294 -0.0418 -0.02986 C -0.04349 -0.03102 -0.05052 -0.03403 -0.05339 -0.03611 C -0.06237 -0.04259 -0.0444 -0.03171 -0.06094 -0.04028 C -0.06198 -0.04074 -0.06289 -0.0419 -0.06393 -0.04236 C -0.0668 -0.04329 -0.06966 -0.04375 -0.07266 -0.04444 C -0.08959 -0.04791 -0.08828 -0.04676 -0.11159 -0.04838 L -0.15287 -0.04745 C -0.15417 -0.04745 -0.1556 -0.04699 -0.1569 -0.04653 C -0.1612 -0.04491 -0.16094 -0.04467 -0.16446 -0.04236 C -0.17018 -0.03217 -0.16732 -0.03449 -0.17149 -0.03194 C -0.17461 -0.02454 -0.17162 -0.03079 -0.17552 -0.02477 C -0.1763 -0.02338 -0.17696 -0.02176 -0.17787 -0.0206 C -0.17852 -0.01967 -0.17956 -0.01944 -0.18021 -0.01852 C -0.18164 -0.01643 -0.18295 -0.01366 -0.18425 -0.01134 C -0.18477 -0.01018 -0.18555 -0.00949 -0.18594 -0.0081 C -0.18893 -0.00046 -0.18737 -0.0037 -0.19063 0.00209 C -0.19154 0.0088 -0.19245 0.01783 -0.19532 0.02292 L -0.19701 0.02593 C -0.1974 0.02755 -0.19792 0.0294 -0.19818 0.03102 C -0.19844 0.03241 -0.1987 0.0338 -0.19883 0.03519 C -0.19961 0.04491 -0.20026 0.05463 -0.20104 0.06412 C -0.20052 0.07107 -0.19909 0.08866 -0.19818 0.09722 C -0.19805 0.09861 -0.19805 0.10023 -0.19766 0.10139 C -0.19701 0.10324 -0.1961 0.10486 -0.19532 0.10648 C -0.19492 0.10903 -0.19427 0.11621 -0.19297 0.11898 C -0.19245 0.11991 -0.18972 0.12315 -0.18893 0.12408 C -0.18789 0.12778 -0.18698 0.13125 -0.18542 0.13449 C -0.18477 0.13565 -0.18386 0.13658 -0.18308 0.1375 C -0.17943 0.1507 -0.18386 0.13843 -0.17787 0.14584 C -0.17617 0.14769 -0.17435 0.15347 -0.17201 0.15509 C -0.17136 0.15579 -0.17045 0.15579 -0.16966 0.15625 C -0.16888 0.15695 -0.1681 0.15741 -0.16732 0.15834 C -0.1668 0.1588 -0.16628 0.15996 -0.16563 0.16019 C -0.16224 0.16204 -0.15521 0.16435 -0.15521 0.16435 C -0.1474 0.16412 -0.13959 0.16435 -0.1319 0.16343 C -0.13125 0.1632 -0.13086 0.16181 -0.13021 0.16134 C -0.12943 0.16065 -0.12865 0.16065 -0.12787 0.16019 C -0.12683 0.15972 -0.12591 0.1588 -0.12487 0.15834 C -0.12409 0.15695 -0.12318 0.15556 -0.12266 0.15417 C -0.12227 0.15324 -0.1224 0.15185 -0.12201 0.15093 C -0.12136 0.14931 -0.12045 0.14815 -0.11966 0.14676 C -0.11784 0.13889 -0.11589 0.13218 -0.11563 0.12315 C -0.11537 0.11621 -0.11615 0.10926 -0.1168 0.10232 C -0.11706 0.09954 -0.11823 0.09468 -0.11914 0.09213 C -0.11992 0.08959 -0.1211 0.08704 -0.12201 0.08472 C -0.1224 0.0838 -0.12266 0.08264 -0.12318 0.08171 C -0.12396 0.08033 -0.1263 0.07847 -0.12722 0.07755 C -0.128 0.07616 -0.12891 0.075 -0.12956 0.07338 C -0.13034 0.07176 -0.13086 0.06945 -0.1319 0.06829 C -0.13399 0.06597 -0.13815 0.06435 -0.14063 0.06204 C -0.1418 0.06111 -0.1431 0.06042 -0.14414 0.05903 C -0.14505 0.05787 -0.14545 0.05579 -0.14649 0.05486 C -0.14805 0.05347 -0.15 0.05371 -0.1517 0.05278 C -0.16159 0.04815 -0.14623 0.05371 -0.16159 0.04861 C -0.17032 0.04931 -0.17904 0.04954 -0.18776 0.0507 C -0.1888 0.05093 -0.18972 0.05209 -0.19063 0.05278 C -0.19219 0.05417 -0.19375 0.05579 -0.19532 0.05695 C -0.20716 0.06644 -0.19701 0.05741 -0.20339 0.0632 C -0.21081 0.07639 -0.19909 0.05602 -0.20755 0.06829 C -0.20899 0.07037 -0.2099 0.07408 -0.21159 0.07546 C -0.21237 0.07616 -0.21328 0.07662 -0.21393 0.07755 C -0.21537 0.07986 -0.21667 0.08241 -0.21797 0.08472 C -0.21875 0.08611 -0.21927 0.0882 -0.22032 0.08889 L -0.22266 0.09097 C -0.22526 0.10046 -0.22188 0.08935 -0.22787 0.1044 C -0.22839 0.10579 -0.22852 0.10718 -0.22904 0.10857 C -0.22969 0.11065 -0.23073 0.1125 -0.23138 0.11482 C -0.23229 0.11875 -0.23295 0.12315 -0.23373 0.12732 C -0.23399 0.13334 -0.23464 0.14861 -0.23594 0.15625 C -0.2362 0.15741 -0.23672 0.15834 -0.23711 0.15926 C -0.23737 0.16134 -0.2375 0.16343 -0.23776 0.16551 C -0.23802 0.16852 -0.23854 0.17153 -0.23893 0.17477 C -0.23959 0.18195 -0.24011 0.18912 -0.24063 0.19653 C -0.2405 0.21088 -0.24063 0.22546 -0.24011 0.23982 C -0.23998 0.24144 -0.2392 0.24259 -0.23893 0.24398 C -0.23841 0.2463 -0.23815 0.24884 -0.23776 0.25116 C -0.2362 0.26111 -0.23802 0.2581 -0.23425 0.26158 C -0.23347 0.2632 -0.23255 0.26482 -0.2319 0.26667 C -0.22943 0.27315 -0.23229 0.26921 -0.22839 0.27616 C -0.22761 0.27755 -0.22643 0.27871 -0.22552 0.28009 C -0.22305 0.28912 -0.22617 0.27917 -0.22084 0.29051 C -0.22018 0.29213 -0.21979 0.29421 -0.21914 0.2956 C -0.21849 0.29722 -0.21745 0.29815 -0.2168 0.29977 C -0.21628 0.30116 -0.21628 0.30301 -0.21563 0.30394 C -0.21485 0.30486 -0.21367 0.30463 -0.21276 0.30509 C -0.21159 0.30556 -0.21042 0.30625 -0.20925 0.30695 C -0.20795 0.30787 -0.20534 0.30972 -0.20404 0.31111 C -0.20313 0.31204 -0.20261 0.31389 -0.2017 0.31435 C -0.19883 0.31551 -0.19584 0.31551 -0.19297 0.31644 C -0.19141 0.3169 -0.18985 0.31783 -0.18828 0.31852 C -0.18112 0.31783 -0.17383 0.31829 -0.1668 0.31644 C -0.16589 0.31621 -0.16628 0.3132 -0.16563 0.31227 C -0.16498 0.31111 -0.16407 0.31111 -0.16328 0.31019 C -0.16224 0.30903 -0.16146 0.30718 -0.16042 0.30602 C -0.15886 0.3044 -0.15716 0.30347 -0.15573 0.30185 C -0.15508 0.30116 -0.15456 0.3 -0.15404 0.29884 C -0.15222 0.29445 -0.15104 0.28889 -0.14883 0.28542 L -0.14414 0.27801 C -0.14375 0.27662 -0.14323 0.27546 -0.14297 0.27408 C -0.14154 0.26713 -0.14232 0.25671 -0.14349 0.25116 C -0.14401 0.24908 -0.14584 0.24908 -0.14701 0.24815 C -0.1474 0.24676 -0.14766 0.24514 -0.14818 0.24398 C -0.14896 0.24236 -0.15013 0.24121 -0.15104 0.23982 C -0.1556 0.23403 -0.15469 0.23565 -0.16094 0.23171 C -0.16745 0.22246 -0.16016 0.23195 -0.16732 0.22546 C -0.16862 0.22431 -0.16966 0.22246 -0.17084 0.2213 C -0.1724 0.21968 -0.17396 0.21852 -0.17552 0.21713 C -0.1767 0.21597 -0.18334 0.20949 -0.18594 0.2088 C -0.19063 0.20787 -0.19532 0.20741 -0.2 0.20671 C -0.2069 0.20741 -0.21172 0.20671 -0.21797 0.20996 C -0.22123 0.21158 -0.22175 0.21574 -0.225 0.21921 C -0.22617 0.2206 -0.22774 0.22037 -0.22904 0.2213 C -0.22982 0.22176 -0.23047 0.22269 -0.23138 0.22338 C -0.23347 0.22477 -0.23568 0.2257 -0.23776 0.22755 C -0.23998 0.2294 -0.24193 0.23241 -0.24414 0.23472 C -0.24492 0.23542 -0.24571 0.23611 -0.24649 0.23681 C -0.25026 0.24699 -0.2474 0.24144 -0.25573 0.24908 C -0.25873 0.25185 -0.26446 0.25741 -0.26446 0.25741 C -0.26719 0.26713 -0.26393 0.25648 -0.27149 0.27199 C -0.27357 0.27616 -0.27539 0.28079 -0.27722 0.28542 C -0.27774 0.28658 -0.278 0.2882 -0.27839 0.28959 C -0.27956 0.29236 -0.28073 0.29491 -0.2819 0.29769 C -0.28229 0.30093 -0.28255 0.30394 -0.28308 0.30695 C -0.28334 0.30857 -0.28386 0.30996 -0.28425 0.31111 C -0.28555 0.31505 -0.28698 0.31875 -0.28828 0.32246 C -0.28867 0.3257 -0.28907 0.32871 -0.28946 0.33195 C -0.28985 0.33426 -0.29037 0.33658 -0.29063 0.33912 C -0.29297 0.35695 -0.29193 0.35116 -0.29349 0.36806 C -0.29388 0.37153 -0.29427 0.375 -0.29466 0.37847 C -0.29453 0.39653 -0.29558 0.41597 -0.29297 0.43426 C -0.29258 0.43727 -0.2918 0.44028 -0.29128 0.44352 C -0.28946 0.48542 -0.29271 0.45671 -0.28594 0.4838 C -0.28386 0.49236 -0.28229 0.50787 -0.27722 0.51482 C -0.27565 0.51713 -0.27331 0.51736 -0.27149 0.51898 C -0.26797 0.52176 -0.26446 0.52523 -0.26094 0.52824 C -0.25951 0.52963 -0.25808 0.53195 -0.25638 0.53241 L -0.24701 0.53449 C -0.24505 0.53588 -0.24323 0.5375 -0.24128 0.53866 C -0.23321 0.54283 -0.2349 0.54074 -0.22839 0.54259 C -0.22643 0.54329 -0.22461 0.54398 -0.22266 0.54468 C -0.21641 0.54445 -0.21016 0.54468 -0.20404 0.54375 C -0.20261 0.54352 -0.2013 0.54236 -0.2 0.54167 C -0.19401 0.53843 -0.19518 0.53889 -0.18946 0.53449 C -0.18933 0.53334 -0.18907 0.53241 -0.18893 0.53125 C -0.18841 0.52871 -0.18828 0.5257 -0.18776 0.52315 C -0.1875 0.52199 -0.18698 0.52107 -0.18659 0.51991 C -0.18672 0.51482 -0.18672 0.49005 -0.18828 0.48171 C -0.18972 0.47454 -0.19193 0.46806 -0.19349 0.46111 C -0.19414 0.45834 -0.19401 0.45533 -0.19466 0.45278 C -0.19662 0.4456 -0.19688 0.44607 -0.2 0.44352 C -0.20104 0.43565 -0.19948 0.44167 -0.20521 0.43634 C -0.21172 0.43009 -0.20456 0.43334 -0.21094 0.43102 C -0.21133 0.42963 -0.21146 0.42778 -0.21211 0.42685 C -0.21446 0.42408 -0.21758 0.42292 -0.22032 0.42176 C -0.22084 0.42107 -0.22136 0.42014 -0.22201 0.41968 C -0.22539 0.41783 -0.23255 0.41621 -0.23542 0.41551 C -0.24258 0.41597 -0.24974 0.41574 -0.2569 0.41667 C -0.25834 0.41667 -0.25964 0.41806 -0.26094 0.41875 C -0.26315 0.41945 -0.26524 0.42014 -0.26745 0.42084 C -0.26836 0.42107 -0.26927 0.42153 -0.27032 0.42176 C -0.27084 0.42315 -0.27149 0.42454 -0.27201 0.42593 C -0.2724 0.42685 -0.27266 0.42824 -0.27318 0.42894 C -0.27748 0.43565 -0.27552 0.43125 -0.27956 0.43519 C -0.28047 0.43611 -0.28112 0.4375 -0.2819 0.43843 C -0.28308 0.43959 -0.28711 0.44167 -0.28828 0.44236 C -0.2918 0.45255 -0.28802 0.44306 -0.29297 0.45185 C -0.29349 0.45255 -0.29362 0.45394 -0.29414 0.45486 C -0.29518 0.45695 -0.29649 0.45903 -0.29766 0.46111 C -0.29883 0.46528 -0.29948 0.46991 -0.30117 0.47338 C -0.30248 0.47662 -0.30365 0.48009 -0.30521 0.48287 C -0.30951 0.49028 -0.30782 0.48634 -0.31042 0.49421 C -0.31081 0.49653 -0.3112 0.49884 -0.31159 0.50139 C -0.31224 0.50602 -0.31315 0.51759 -0.31328 0.51991 C -0.31276 0.53935 -0.31237 0.55857 -0.31159 0.57778 C -0.3112 0.58658 -0.31081 0.58542 -0.30925 0.59121 C -0.30886 0.59306 -0.30847 0.59468 -0.30808 0.59653 C -0.30391 0.6125 -0.30729 0.59815 -0.30456 0.60996 C -0.30443 0.61273 -0.30443 0.61551 -0.30404 0.61806 C -0.303 0.62523 -0.29662 0.64746 -0.29649 0.64815 C -0.29545 0.65185 -0.29414 0.65556 -0.29349 0.65949 C -0.29284 0.66435 -0.29219 0.66921 -0.29128 0.67408 C -0.29063 0.67685 -0.28972 0.67963 -0.28893 0.68218 C -0.28802 0.68519 -0.28555 0.69306 -0.28425 0.6956 C -0.28321 0.69792 -0.28203 0.7 -0.28073 0.70185 C -0.28008 0.70278 -0.27917 0.70324 -0.27839 0.70394 C -0.27761 0.70556 -0.27696 0.70764 -0.27617 0.70903 C -0.27357 0.71366 -0.27188 0.71435 -0.26849 0.71736 C -0.26667 0.72408 -0.26823 0.72014 -0.26393 0.7257 C -0.25638 0.73519 -0.26224 0.7294 -0.25573 0.73403 C -0.25443 0.73496 -0.25313 0.73634 -0.2517 0.73704 C -0.24896 0.7382 -0.24623 0.7382 -0.24349 0.73912 C -0.24193 0.73959 -0.2405 0.74051 -0.23893 0.74121 C -0.23255 0.74051 -0.22604 0.74097 -0.21966 0.73912 C -0.21875 0.73889 -0.21875 0.73588 -0.21797 0.73496 C -0.21693 0.7338 -0.21563 0.73357 -0.21446 0.73287 C -0.21315 0.72917 -0.21172 0.72523 -0.21042 0.72153 C -0.20964 0.71945 -0.20808 0.71528 -0.20808 0.71528 C -0.20768 0.7125 -0.2069 0.70996 -0.2069 0.70695 C -0.2069 0.68889 -0.20795 0.69491 -0.20977 0.68125 C -0.21068 0.67477 -0.21068 0.66759 -0.21211 0.66158 C -0.2138 0.65509 -0.2168 0.65 -0.21914 0.64398 C -0.22058 0.64028 -0.22162 0.63611 -0.22318 0.63264 C -0.2237 0.63148 -0.22474 0.63148 -0.22552 0.63056 C -0.22709 0.62871 -0.22878 0.62685 -0.23021 0.62431 C -0.23242 0.62037 -0.23334 0.61389 -0.23594 0.61088 C -0.23815 0.60857 -0.24024 0.60602 -0.24245 0.60371 C -0.24571 0.60023 -0.25287 0.59491 -0.25573 0.59329 C -0.25834 0.5919 -0.26914 0.58959 -0.27084 0.58912 C -0.27396 0.58982 -0.27956 0.59051 -0.28255 0.59236 C -0.28555 0.59421 -0.28828 0.59746 -0.29128 0.59954 C -0.31433 0.61621 -0.29232 0.59977 -0.30573 0.60787 C -0.30664 0.60834 -0.30729 0.60926 -0.30808 0.60996 C -0.31016 0.61134 -0.31237 0.61273 -0.31446 0.61412 C -0.31563 0.61621 -0.31693 0.61806 -0.31797 0.62014 C -0.31862 0.62153 -0.31901 0.62315 -0.31966 0.62431 C -0.32409 0.63125 -0.32396 0.62732 -0.32735 0.63681 C -0.32826 0.63959 -0.32878 0.64306 -0.32956 0.64607 C -0.33112 0.65139 -0.33295 0.65625 -0.33425 0.66158 C -0.33529 0.66551 -0.33568 0.66991 -0.33659 0.67408 C -0.33724 0.67685 -0.33815 0.6794 -0.33893 0.68218 C -0.34518 0.73287 -0.34089 0.69445 -0.33711 0.81968 C -0.33711 0.82246 -0.33685 0.82546 -0.33594 0.82801 C -0.33516 0.83033 -0.3336 0.83125 -0.33255 0.8331 C -0.33164 0.83449 -0.33099 0.83588 -0.33021 0.83727 C -0.32943 0.84306 -0.3293 0.84537 -0.32617 0.8507 C -0.32422 0.85371 -0.32175 0.85533 -0.31966 0.85787 C -0.31875 0.85926 -0.31784 0.86088 -0.3168 0.86204 C -0.3125 0.86759 -0.30143 0.87963 -0.29883 0.88171 C -0.29649 0.88357 -0.29375 0.8831 -0.29128 0.8838 C -0.29011 0.88449 -0.2888 0.88496 -0.28776 0.88588 C -0.28438 0.88889 -0.28138 0.89352 -0.27787 0.8963 C -0.27513 0.89815 -0.27201 0.89815 -0.26914 0.89931 C -0.25391 0.90556 -0.26068 0.90324 -0.24883 0.90648 C -0.2474 0.90903 -0.24649 0.9125 -0.24466 0.91366 C -0.24089 0.91644 -0.23659 0.91621 -0.23255 0.91783 C -0.23073 0.91852 -0.22904 0.91921 -0.22722 0.91991 C -0.22604 0.9206 -0.225 0.92176 -0.22383 0.92199 C -0.21719 0.92315 -0.21055 0.92338 -0.20404 0.92408 C -0.20183 0.92986 -0.20339 0.92454 -0.20222 0.93449 C -0.20196 0.93681 -0.20143 0.93912 -0.20104 0.94167 C -0.20065 0.94514 -0.20065 0.94884 -0.2 0.95209 C -0.19961 0.95324 -0.1987 0.95324 -0.19818 0.95417 C -0.19779 0.95463 -0.1974 0.95556 -0.19701 0.95625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20FFD6-A853-4736-B6B6-D2A5AC357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sk-SK" dirty="0"/>
              <a:t>Použité dosky, senzory a aktuátory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831C3E-1F39-47E4-BD99-553C12534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r>
              <a:rPr lang="sk-SK" dirty="0"/>
              <a:t>Mikrokontroléry</a:t>
            </a:r>
          </a:p>
          <a:p>
            <a:pPr lvl="1"/>
            <a:r>
              <a:rPr lang="sk-SK" dirty="0"/>
              <a:t>Arduino Nano</a:t>
            </a:r>
          </a:p>
          <a:p>
            <a:pPr lvl="1"/>
            <a:r>
              <a:rPr lang="sk-SK" dirty="0"/>
              <a:t>NodeMCU</a:t>
            </a:r>
          </a:p>
          <a:p>
            <a:r>
              <a:rPr lang="sk-SK" dirty="0"/>
              <a:t>Senzory</a:t>
            </a:r>
          </a:p>
          <a:p>
            <a:pPr lvl="1"/>
            <a:r>
              <a:rPr lang="sk-SK" dirty="0"/>
              <a:t>DHT22 – digitálny teplomer a </a:t>
            </a:r>
            <a:r>
              <a:rPr lang="sk-SK" dirty="0" err="1"/>
              <a:t>hygromer</a:t>
            </a:r>
            <a:endParaRPr lang="sk-SK" dirty="0"/>
          </a:p>
          <a:p>
            <a:pPr lvl="1"/>
            <a:r>
              <a:rPr lang="sk-SK" dirty="0"/>
              <a:t>Dažďový senzor, svetelný senzor, senzor vlhkosti pôdy – meranie el. odporu</a:t>
            </a:r>
          </a:p>
          <a:p>
            <a:r>
              <a:rPr lang="sk-SK" dirty="0"/>
              <a:t>Aktuátor</a:t>
            </a:r>
          </a:p>
          <a:p>
            <a:pPr lvl="1"/>
            <a:r>
              <a:rPr lang="sk-SK" dirty="0" err="1"/>
              <a:t>Soilenoidový</a:t>
            </a:r>
            <a:r>
              <a:rPr lang="sk-SK" dirty="0"/>
              <a:t> ventil</a:t>
            </a:r>
          </a:p>
        </p:txBody>
      </p:sp>
    </p:spTree>
    <p:extLst>
      <p:ext uri="{BB962C8B-B14F-4D97-AF65-F5344CB8AC3E}">
        <p14:creationId xmlns:p14="http://schemas.microsoft.com/office/powerpoint/2010/main" val="740255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5C44DBB-AD7C-4682-B258-6367305D2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21C885-5CD0-442D-8D6C-8018D560C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218476"/>
            <a:ext cx="3187318" cy="4421050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sk-SK" sz="3200">
                <a:solidFill>
                  <a:schemeClr val="tx1"/>
                </a:solidFill>
              </a:rPr>
              <a:t>Komunikácia v rozľahlom priestore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CED323-FAF0-4E0B-8717-FC1F468A2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34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5815D9F-2E11-4667-9DD0-69EBA047F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751" y="1218475"/>
            <a:ext cx="6080050" cy="4421051"/>
          </a:xfrm>
          <a:effectLst/>
        </p:spPr>
        <p:txBody>
          <a:bodyPr>
            <a:normAutofit/>
          </a:bodyPr>
          <a:lstStyle/>
          <a:p>
            <a:r>
              <a:rPr lang="sk-SK" sz="1600" dirty="0"/>
              <a:t>Bezdrôtová komunikácia</a:t>
            </a:r>
          </a:p>
          <a:p>
            <a:r>
              <a:rPr lang="sk-SK" sz="1600" dirty="0"/>
              <a:t>Wi-Fi, Bluetooth, LoRa, rádiové vlny, </a:t>
            </a:r>
            <a:r>
              <a:rPr lang="sk-SK" sz="1600" dirty="0" err="1"/>
              <a:t>ZigBee</a:t>
            </a:r>
            <a:r>
              <a:rPr lang="sk-SK" sz="1600" dirty="0"/>
              <a:t>, Z-</a:t>
            </a:r>
            <a:r>
              <a:rPr lang="sk-SK" sz="1600" dirty="0" err="1"/>
              <a:t>Wave</a:t>
            </a:r>
            <a:endParaRPr lang="sk-SK" sz="1600" dirty="0"/>
          </a:p>
          <a:p>
            <a:r>
              <a:rPr lang="sk-SK" sz="1600" dirty="0"/>
              <a:t>Požiadavky: malá spotreba, dosah na veľkú vzdialenosť</a:t>
            </a:r>
          </a:p>
        </p:txBody>
      </p:sp>
    </p:spTree>
    <p:extLst>
      <p:ext uri="{BB962C8B-B14F-4D97-AF65-F5344CB8AC3E}">
        <p14:creationId xmlns:p14="http://schemas.microsoft.com/office/powerpoint/2010/main" val="403169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cia">
  <a:themeElements>
    <a:clrScheme name="Vlastné 1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979C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áci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cia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3570</TotalTime>
  <Words>508</Words>
  <Application>Microsoft Office PowerPoint</Application>
  <PresentationFormat>Širokouhlá</PresentationFormat>
  <Paragraphs>110</Paragraphs>
  <Slides>20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5" baseType="lpstr">
      <vt:lpstr>Calibri</vt:lpstr>
      <vt:lpstr>Century Gothic</vt:lpstr>
      <vt:lpstr>Courier New</vt:lpstr>
      <vt:lpstr>Wingdings 2</vt:lpstr>
      <vt:lpstr>Citácia</vt:lpstr>
      <vt:lpstr>Inteligentné zavlažovanie záhrady sieťou zariadení internetu vecí</vt:lpstr>
      <vt:lpstr>Čo všetko je smart?</vt:lpstr>
      <vt:lpstr>Chceme teda polievať záhradu ručne?</vt:lpstr>
      <vt:lpstr>Motivácia – prečo sme sa do toho pustili?</vt:lpstr>
      <vt:lpstr>Ciele práce</vt:lpstr>
      <vt:lpstr>Analýza spôsobu získavania údajov o fyzickom svete</vt:lpstr>
      <vt:lpstr>Prezentácia programu PowerPoint</vt:lpstr>
      <vt:lpstr>Použité dosky, senzory a aktuátory</vt:lpstr>
      <vt:lpstr>Komunikácia v rozľahlom priestore</vt:lpstr>
      <vt:lpstr>Komunikačný protokol</vt:lpstr>
      <vt:lpstr>Predpoveď počasia</vt:lpstr>
      <vt:lpstr>Používateľské rozhranie</vt:lpstr>
      <vt:lpstr>Blynk</vt:lpstr>
      <vt:lpstr>Blynk</vt:lpstr>
      <vt:lpstr>Spotreba energie</vt:lpstr>
      <vt:lpstr>Zhrnutie</vt:lpstr>
      <vt:lpstr>Zhrnutie</vt:lpstr>
      <vt:lpstr>Ďakujem za pozornosť</vt:lpstr>
      <vt:lpstr>Prehľad cien použitých komponentov</vt:lpstr>
      <vt:lpstr>Prečo práve LoRaWAN?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Inteligentné zavlažovanie záhrady sieťou zariadení internetu vecí</dc:title>
  <dc:creator>Viktor Pristaš</dc:creator>
  <cp:lastModifiedBy>Viktor Pristaš</cp:lastModifiedBy>
  <cp:revision>6</cp:revision>
  <dcterms:created xsi:type="dcterms:W3CDTF">2019-06-14T09:28:33Z</dcterms:created>
  <dcterms:modified xsi:type="dcterms:W3CDTF">2019-06-16T20:59:24Z</dcterms:modified>
</cp:coreProperties>
</file>