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28"/>
    <a:srgbClr val="F8F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70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1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59D4EBC-7B3F-7D4D-9EED-49B3E94D74B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F773B6-9F14-3A49-B6E5-20250200A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  <p:sldLayoutId id="2147484323" r:id="rId16"/>
    <p:sldLayoutId id="21474843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7638" y="5216510"/>
            <a:ext cx="9144000" cy="16414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EFF28"/>
                </a:solidFill>
              </a:rPr>
              <a:t>SAP HANA</a:t>
            </a:r>
            <a:endParaRPr lang="en-US" dirty="0">
              <a:solidFill>
                <a:srgbClr val="FEFF2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2" y="351100"/>
            <a:ext cx="9144000" cy="7540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Tomáš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Kekeňák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94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Motivácia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2511425"/>
            <a:ext cx="10233800" cy="323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 </a:t>
            </a:r>
            <a:r>
              <a:rPr lang="en-US" dirty="0" err="1" smtClean="0">
                <a:solidFill>
                  <a:schemeClr val="bg1"/>
                </a:solidFill>
              </a:rPr>
              <a:t>databáza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Real-time </a:t>
            </a:r>
            <a:r>
              <a:rPr lang="en-US" dirty="0" err="1" smtClean="0">
                <a:solidFill>
                  <a:schemeClr val="bg1"/>
                </a:solidFill>
              </a:rPr>
              <a:t>analýza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údajov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Zjednodušenie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vytvárania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cloudových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aplikácií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Zjednodušenie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dátového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modelu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Jediná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platforma</a:t>
            </a:r>
            <a:r>
              <a:rPr lang="en-US" dirty="0" smtClean="0">
                <a:solidFill>
                  <a:schemeClr val="bg1"/>
                </a:solidFill>
              </a:rPr>
              <a:t> pre SAP S/4 HANA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Ciele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Preštudovanie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benefitov</a:t>
            </a:r>
            <a:r>
              <a:rPr lang="en-US" dirty="0" smtClean="0">
                <a:solidFill>
                  <a:schemeClr val="bg1"/>
                </a:solidFill>
              </a:rPr>
              <a:t> in-memory </a:t>
            </a:r>
            <a:r>
              <a:rPr lang="en-US" dirty="0" err="1" smtClean="0">
                <a:solidFill>
                  <a:schemeClr val="bg1"/>
                </a:solidFill>
              </a:rPr>
              <a:t>computingu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Využitie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kombinovania</a:t>
            </a:r>
            <a:r>
              <a:rPr lang="en-US" dirty="0" smtClean="0">
                <a:solidFill>
                  <a:schemeClr val="bg1"/>
                </a:solidFill>
              </a:rPr>
              <a:t> OLTP a OLAP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Navrhnutie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nového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dátového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modelu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Migrácia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existujúcej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aplikácie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novú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platformu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Vytvorenie</a:t>
            </a:r>
            <a:r>
              <a:rPr lang="en-US" dirty="0" smtClean="0">
                <a:solidFill>
                  <a:schemeClr val="bg1"/>
                </a:solidFill>
              </a:rPr>
              <a:t> Hana-native </a:t>
            </a:r>
            <a:r>
              <a:rPr lang="en-US" dirty="0" err="1" smtClean="0">
                <a:solidFill>
                  <a:schemeClr val="bg1"/>
                </a:solidFill>
              </a:rPr>
              <a:t>aplikácie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Porovnať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rozdielne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prístupy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vývoji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aplikácií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Zmerať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rozdiely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 </a:t>
            </a:r>
            <a:r>
              <a:rPr lang="en-US" dirty="0" err="1" smtClean="0">
                <a:solidFill>
                  <a:schemeClr val="bg1"/>
                </a:solidFill>
              </a:rPr>
              <a:t>rýchlosti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nových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starých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aplikácií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365125"/>
            <a:ext cx="9601200" cy="6388012"/>
          </a:xfrm>
        </p:spPr>
      </p:pic>
    </p:spTree>
    <p:extLst>
      <p:ext uri="{BB962C8B-B14F-4D97-AF65-F5344CB8AC3E}">
        <p14:creationId xmlns:p14="http://schemas.microsoft.com/office/powerpoint/2010/main" val="20430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387" y="3222625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Ďakujem za pozornosť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67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Arial</vt:lpstr>
      <vt:lpstr>Depth</vt:lpstr>
      <vt:lpstr>SAP HANA</vt:lpstr>
      <vt:lpstr>Motivácia:</vt:lpstr>
      <vt:lpstr>Ciele:</vt:lpstr>
      <vt:lpstr>PowerPoint Presentation</vt:lpstr>
      <vt:lpstr>PowerPoint Presentation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</dc:title>
  <dc:creator>Tomas Kekenak</dc:creator>
  <cp:lastModifiedBy>Tomas Kekenak</cp:lastModifiedBy>
  <cp:revision>8</cp:revision>
  <dcterms:created xsi:type="dcterms:W3CDTF">2018-04-23T20:34:06Z</dcterms:created>
  <dcterms:modified xsi:type="dcterms:W3CDTF">2018-04-25T13:14:23Z</dcterms:modified>
</cp:coreProperties>
</file>