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60" r:id="rId4"/>
    <p:sldId id="259" r:id="rId5"/>
    <p:sldId id="290" r:id="rId6"/>
    <p:sldId id="291" r:id="rId7"/>
    <p:sldId id="261" r:id="rId8"/>
    <p:sldId id="292" r:id="rId9"/>
    <p:sldId id="294" r:id="rId10"/>
    <p:sldId id="296" r:id="rId11"/>
    <p:sldId id="318" r:id="rId12"/>
    <p:sldId id="325" r:id="rId13"/>
    <p:sldId id="317" r:id="rId14"/>
    <p:sldId id="322" r:id="rId15"/>
    <p:sldId id="297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7" r:id="rId26"/>
    <p:sldId id="348" r:id="rId27"/>
    <p:sldId id="350" r:id="rId28"/>
    <p:sldId id="351" r:id="rId29"/>
    <p:sldId id="298" r:id="rId30"/>
    <p:sldId id="284" r:id="rId31"/>
    <p:sldId id="352" r:id="rId32"/>
    <p:sldId id="270" r:id="rId33"/>
    <p:sldId id="353" r:id="rId34"/>
    <p:sldId id="288" r:id="rId35"/>
    <p:sldId id="278" r:id="rId3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Raleway" panose="020B0503030101060003" pitchFamily="34" charset="0"/>
      <p:regular r:id="rId39"/>
      <p:bold r:id="rId40"/>
      <p:italic r:id="rId41"/>
      <p:boldItalic r:id="rId42"/>
    </p:embeddedFont>
    <p:embeddedFont>
      <p:font typeface="Raleway SemiBold" panose="020B0503030101060003" pitchFamily="34" charset="0"/>
      <p:regular r:id="rId43"/>
      <p:bold r:id="rId44"/>
      <p:italic r:id="rId45"/>
      <p:boldItalic r:id="rId46"/>
    </p:embeddedFont>
    <p:embeddedFont>
      <p:font typeface="Red Hat Display" panose="02010503040201060303" pitchFamily="2" charset="0"/>
      <p:regular r:id="rId47"/>
      <p:bold r:id="rId48"/>
      <p:italic r:id="rId49"/>
      <p:boldItalic r:id="rId50"/>
    </p:embeddedFont>
    <p:embeddedFont>
      <p:font typeface="Red Hat Display Black" panose="02010A03040201060303" pitchFamily="2" charset="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9F675-1128-EF44-B231-5F1E0E952A5E}" v="51" dt="2020-11-28T08:47:24.071"/>
  </p1510:revLst>
</p1510:revInfo>
</file>

<file path=ppt/tableStyles.xml><?xml version="1.0" encoding="utf-8"?>
<a:tblStyleLst xmlns:a="http://schemas.openxmlformats.org/drawingml/2006/main" def="{C5761B8C-703B-45D4-AB11-26B4DF44A7BB}">
  <a:tblStyle styleId="{C5761B8C-703B-45D4-AB11-26B4DF44A7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ekeňák" userId="96d6e92d-6461-439a-9d75-1b6c41283a32" providerId="ADAL" clId="{5DB9F675-1128-EF44-B231-5F1E0E952A5E}"/>
    <pc:docChg chg="undo custSel addSld delSld modSld sldOrd">
      <pc:chgData name="Tomáš Kekeňák" userId="96d6e92d-6461-439a-9d75-1b6c41283a32" providerId="ADAL" clId="{5DB9F675-1128-EF44-B231-5F1E0E952A5E}" dt="2020-12-02T15:59:36.538" v="480" actId="20577"/>
      <pc:docMkLst>
        <pc:docMk/>
      </pc:docMkLst>
      <pc:sldChg chg="modSp mod">
        <pc:chgData name="Tomáš Kekeňák" userId="96d6e92d-6461-439a-9d75-1b6c41283a32" providerId="ADAL" clId="{5DB9F675-1128-EF44-B231-5F1E0E952A5E}" dt="2020-11-28T08:48:47.760" v="476" actId="1076"/>
        <pc:sldMkLst>
          <pc:docMk/>
          <pc:sldMk cId="0" sldId="270"/>
        </pc:sldMkLst>
        <pc:spChg chg="mod">
          <ac:chgData name="Tomáš Kekeňák" userId="96d6e92d-6461-439a-9d75-1b6c41283a32" providerId="ADAL" clId="{5DB9F675-1128-EF44-B231-5F1E0E952A5E}" dt="2020-11-28T08:47:34.714" v="378" actId="20577"/>
          <ac:spMkLst>
            <pc:docMk/>
            <pc:sldMk cId="0" sldId="270"/>
            <ac:spMk id="240" creationId="{00000000-0000-0000-0000-000000000000}"/>
          </ac:spMkLst>
        </pc:spChg>
        <pc:spChg chg="mod">
          <ac:chgData name="Tomáš Kekeňák" userId="96d6e92d-6461-439a-9d75-1b6c41283a32" providerId="ADAL" clId="{5DB9F675-1128-EF44-B231-5F1E0E952A5E}" dt="2020-11-28T08:48:47.760" v="476" actId="1076"/>
          <ac:spMkLst>
            <pc:docMk/>
            <pc:sldMk cId="0" sldId="270"/>
            <ac:spMk id="241" creationId="{00000000-0000-0000-0000-000000000000}"/>
          </ac:spMkLst>
        </pc:spChg>
      </pc:sldChg>
      <pc:sldChg chg="del">
        <pc:chgData name="Tomáš Kekeňák" userId="96d6e92d-6461-439a-9d75-1b6c41283a32" providerId="ADAL" clId="{5DB9F675-1128-EF44-B231-5F1E0E952A5E}" dt="2020-11-28T08:45:10.007" v="362" actId="2696"/>
        <pc:sldMkLst>
          <pc:docMk/>
          <pc:sldMk cId="0" sldId="274"/>
        </pc:sldMkLst>
      </pc:sldChg>
      <pc:sldChg chg="ord">
        <pc:chgData name="Tomáš Kekeňák" userId="96d6e92d-6461-439a-9d75-1b6c41283a32" providerId="ADAL" clId="{5DB9F675-1128-EF44-B231-5F1E0E952A5E}" dt="2020-11-28T08:24:29.910" v="66" actId="20578"/>
        <pc:sldMkLst>
          <pc:docMk/>
          <pc:sldMk cId="2424175375" sldId="284"/>
        </pc:sldMkLst>
      </pc:sldChg>
      <pc:sldChg chg="del">
        <pc:chgData name="Tomáš Kekeňák" userId="96d6e92d-6461-439a-9d75-1b6c41283a32" providerId="ADAL" clId="{5DB9F675-1128-EF44-B231-5F1E0E952A5E}" dt="2020-11-28T08:25:11.782" v="67" actId="2696"/>
        <pc:sldMkLst>
          <pc:docMk/>
          <pc:sldMk cId="2081048114" sldId="285"/>
        </pc:sldMkLst>
      </pc:sldChg>
      <pc:sldChg chg="del">
        <pc:chgData name="Tomáš Kekeňák" userId="96d6e92d-6461-439a-9d75-1b6c41283a32" providerId="ADAL" clId="{5DB9F675-1128-EF44-B231-5F1E0E952A5E}" dt="2020-11-28T08:25:13.119" v="68" actId="2696"/>
        <pc:sldMkLst>
          <pc:docMk/>
          <pc:sldMk cId="296593037" sldId="286"/>
        </pc:sldMkLst>
      </pc:sldChg>
      <pc:sldChg chg="del">
        <pc:chgData name="Tomáš Kekeňák" userId="96d6e92d-6461-439a-9d75-1b6c41283a32" providerId="ADAL" clId="{5DB9F675-1128-EF44-B231-5F1E0E952A5E}" dt="2020-11-28T08:25:17.661" v="69" actId="2696"/>
        <pc:sldMkLst>
          <pc:docMk/>
          <pc:sldMk cId="4146418152" sldId="287"/>
        </pc:sldMkLst>
      </pc:sldChg>
      <pc:sldChg chg="modSp mod">
        <pc:chgData name="Tomáš Kekeňák" userId="96d6e92d-6461-439a-9d75-1b6c41283a32" providerId="ADAL" clId="{5DB9F675-1128-EF44-B231-5F1E0E952A5E}" dt="2020-11-28T08:32:19.087" v="304" actId="1036"/>
        <pc:sldMkLst>
          <pc:docMk/>
          <pc:sldMk cId="342856741" sldId="288"/>
        </pc:sldMkLst>
        <pc:picChg chg="mod">
          <ac:chgData name="Tomáš Kekeňák" userId="96d6e92d-6461-439a-9d75-1b6c41283a32" providerId="ADAL" clId="{5DB9F675-1128-EF44-B231-5F1E0E952A5E}" dt="2020-11-28T08:32:19.087" v="304" actId="1036"/>
          <ac:picMkLst>
            <pc:docMk/>
            <pc:sldMk cId="342856741" sldId="288"/>
            <ac:picMk id="11" creationId="{C2E35C52-D3B0-AA47-AA91-873F123AE727}"/>
          </ac:picMkLst>
        </pc:picChg>
      </pc:sldChg>
      <pc:sldChg chg="del">
        <pc:chgData name="Tomáš Kekeňák" userId="96d6e92d-6461-439a-9d75-1b6c41283a32" providerId="ADAL" clId="{5DB9F675-1128-EF44-B231-5F1E0E952A5E}" dt="2020-11-28T08:32:47.886" v="305" actId="2696"/>
        <pc:sldMkLst>
          <pc:docMk/>
          <pc:sldMk cId="1406445015" sldId="293"/>
        </pc:sldMkLst>
      </pc:sldChg>
      <pc:sldChg chg="del">
        <pc:chgData name="Tomáš Kekeňák" userId="96d6e92d-6461-439a-9d75-1b6c41283a32" providerId="ADAL" clId="{5DB9F675-1128-EF44-B231-5F1E0E952A5E}" dt="2020-11-28T08:11:47.366" v="45" actId="2696"/>
        <pc:sldMkLst>
          <pc:docMk/>
          <pc:sldMk cId="4245938487" sldId="321"/>
        </pc:sldMkLst>
      </pc:sldChg>
      <pc:sldChg chg="addSp delSp modSp mod">
        <pc:chgData name="Tomáš Kekeňák" userId="96d6e92d-6461-439a-9d75-1b6c41283a32" providerId="ADAL" clId="{5DB9F675-1128-EF44-B231-5F1E0E952A5E}" dt="2020-11-28T08:13:24.045" v="64" actId="20577"/>
        <pc:sldMkLst>
          <pc:docMk/>
          <pc:sldMk cId="3733430608" sldId="322"/>
        </pc:sldMkLst>
        <pc:spChg chg="add del mod">
          <ac:chgData name="Tomáš Kekeňák" userId="96d6e92d-6461-439a-9d75-1b6c41283a32" providerId="ADAL" clId="{5DB9F675-1128-EF44-B231-5F1E0E952A5E}" dt="2020-11-28T08:13:13.576" v="55" actId="478"/>
          <ac:spMkLst>
            <pc:docMk/>
            <pc:sldMk cId="3733430608" sldId="322"/>
            <ac:spMk id="3" creationId="{1E843A76-BBBA-E54D-9FE6-0A2FAB6AA6F4}"/>
          </ac:spMkLst>
        </pc:spChg>
        <pc:spChg chg="mod">
          <ac:chgData name="Tomáš Kekeňák" userId="96d6e92d-6461-439a-9d75-1b6c41283a32" providerId="ADAL" clId="{5DB9F675-1128-EF44-B231-5F1E0E952A5E}" dt="2020-11-28T08:13:24.045" v="64" actId="20577"/>
          <ac:spMkLst>
            <pc:docMk/>
            <pc:sldMk cId="3733430608" sldId="322"/>
            <ac:spMk id="114" creationId="{00000000-0000-0000-0000-000000000000}"/>
          </ac:spMkLst>
        </pc:spChg>
        <pc:spChg chg="del mod">
          <ac:chgData name="Tomáš Kekeňák" userId="96d6e92d-6461-439a-9d75-1b6c41283a32" providerId="ADAL" clId="{5DB9F675-1128-EF44-B231-5F1E0E952A5E}" dt="2020-11-28T08:13:10.863" v="54" actId="478"/>
          <ac:spMkLst>
            <pc:docMk/>
            <pc:sldMk cId="3733430608" sldId="322"/>
            <ac:spMk id="115" creationId="{00000000-0000-0000-0000-000000000000}"/>
          </ac:spMkLst>
        </pc:spChg>
      </pc:sldChg>
      <pc:sldChg chg="del">
        <pc:chgData name="Tomáš Kekeňák" userId="96d6e92d-6461-439a-9d75-1b6c41283a32" providerId="ADAL" clId="{5DB9F675-1128-EF44-B231-5F1E0E952A5E}" dt="2020-11-28T08:13:39.743" v="65" actId="2696"/>
        <pc:sldMkLst>
          <pc:docMk/>
          <pc:sldMk cId="3633123212" sldId="323"/>
        </pc:sldMkLst>
      </pc:sldChg>
      <pc:sldChg chg="del">
        <pc:chgData name="Tomáš Kekeňák" userId="96d6e92d-6461-439a-9d75-1b6c41283a32" providerId="ADAL" clId="{5DB9F675-1128-EF44-B231-5F1E0E952A5E}" dt="2020-11-28T08:06:59.509" v="0" actId="2696"/>
        <pc:sldMkLst>
          <pc:docMk/>
          <pc:sldMk cId="350764468" sldId="324"/>
        </pc:sldMkLst>
      </pc:sldChg>
      <pc:sldChg chg="modSp mod">
        <pc:chgData name="Tomáš Kekeňák" userId="96d6e92d-6461-439a-9d75-1b6c41283a32" providerId="ADAL" clId="{5DB9F675-1128-EF44-B231-5F1E0E952A5E}" dt="2020-12-02T15:59:36.538" v="480" actId="20577"/>
        <pc:sldMkLst>
          <pc:docMk/>
          <pc:sldMk cId="641314825" sldId="338"/>
        </pc:sldMkLst>
        <pc:spChg chg="mod">
          <ac:chgData name="Tomáš Kekeňák" userId="96d6e92d-6461-439a-9d75-1b6c41283a32" providerId="ADAL" clId="{5DB9F675-1128-EF44-B231-5F1E0E952A5E}" dt="2020-12-02T15:59:36.538" v="480" actId="20577"/>
          <ac:spMkLst>
            <pc:docMk/>
            <pc:sldMk cId="641314825" sldId="338"/>
            <ac:spMk id="112" creationId="{00000000-0000-0000-0000-000000000000}"/>
          </ac:spMkLst>
        </pc:spChg>
      </pc:sldChg>
      <pc:sldChg chg="modSp mod">
        <pc:chgData name="Tomáš Kekeňák" userId="96d6e92d-6461-439a-9d75-1b6c41283a32" providerId="ADAL" clId="{5DB9F675-1128-EF44-B231-5F1E0E952A5E}" dt="2020-12-02T15:59:31.771" v="478" actId="20577"/>
        <pc:sldMkLst>
          <pc:docMk/>
          <pc:sldMk cId="356472420" sldId="340"/>
        </pc:sldMkLst>
        <pc:spChg chg="mod">
          <ac:chgData name="Tomáš Kekeňák" userId="96d6e92d-6461-439a-9d75-1b6c41283a32" providerId="ADAL" clId="{5DB9F675-1128-EF44-B231-5F1E0E952A5E}" dt="2020-12-02T15:59:31.771" v="478" actId="20577"/>
          <ac:spMkLst>
            <pc:docMk/>
            <pc:sldMk cId="356472420" sldId="340"/>
            <ac:spMk id="112" creationId="{00000000-0000-0000-0000-000000000000}"/>
          </ac:spMkLst>
        </pc:spChg>
      </pc:sldChg>
      <pc:sldChg chg="modSp mod">
        <pc:chgData name="Tomáš Kekeňák" userId="96d6e92d-6461-439a-9d75-1b6c41283a32" providerId="ADAL" clId="{5DB9F675-1128-EF44-B231-5F1E0E952A5E}" dt="2020-11-28T08:30:45.979" v="241" actId="14100"/>
        <pc:sldMkLst>
          <pc:docMk/>
          <pc:sldMk cId="1568173698" sldId="352"/>
        </pc:sldMkLst>
        <pc:spChg chg="mod">
          <ac:chgData name="Tomáš Kekeňák" userId="96d6e92d-6461-439a-9d75-1b6c41283a32" providerId="ADAL" clId="{5DB9F675-1128-EF44-B231-5F1E0E952A5E}" dt="2020-11-28T08:29:57.862" v="226" actId="20577"/>
          <ac:spMkLst>
            <pc:docMk/>
            <pc:sldMk cId="1568173698" sldId="352"/>
            <ac:spMk id="263" creationId="{00000000-0000-0000-0000-000000000000}"/>
          </ac:spMkLst>
        </pc:spChg>
        <pc:spChg chg="mod">
          <ac:chgData name="Tomáš Kekeňák" userId="96d6e92d-6461-439a-9d75-1b6c41283a32" providerId="ADAL" clId="{5DB9F675-1128-EF44-B231-5F1E0E952A5E}" dt="2020-11-28T08:29:49.147" v="225" actId="20577"/>
          <ac:spMkLst>
            <pc:docMk/>
            <pc:sldMk cId="1568173698" sldId="352"/>
            <ac:spMk id="268" creationId="{00000000-0000-0000-0000-000000000000}"/>
          </ac:spMkLst>
        </pc:spChg>
        <pc:spChg chg="mod">
          <ac:chgData name="Tomáš Kekeňák" userId="96d6e92d-6461-439a-9d75-1b6c41283a32" providerId="ADAL" clId="{5DB9F675-1128-EF44-B231-5F1E0E952A5E}" dt="2020-11-28T08:29:11.665" v="223" actId="20577"/>
          <ac:spMkLst>
            <pc:docMk/>
            <pc:sldMk cId="1568173698" sldId="352"/>
            <ac:spMk id="273" creationId="{00000000-0000-0000-0000-000000000000}"/>
          </ac:spMkLst>
        </pc:spChg>
        <pc:grpChg chg="mod">
          <ac:chgData name="Tomáš Kekeňák" userId="96d6e92d-6461-439a-9d75-1b6c41283a32" providerId="ADAL" clId="{5DB9F675-1128-EF44-B231-5F1E0E952A5E}" dt="2020-11-28T08:27:14.309" v="154" actId="1076"/>
          <ac:grpSpMkLst>
            <pc:docMk/>
            <pc:sldMk cId="1568173698" sldId="352"/>
            <ac:grpSpMk id="260" creationId="{00000000-0000-0000-0000-000000000000}"/>
          </ac:grpSpMkLst>
        </pc:grpChg>
        <pc:grpChg chg="mod">
          <ac:chgData name="Tomáš Kekeňák" userId="96d6e92d-6461-439a-9d75-1b6c41283a32" providerId="ADAL" clId="{5DB9F675-1128-EF44-B231-5F1E0E952A5E}" dt="2020-11-28T08:26:54.805" v="150" actId="14100"/>
          <ac:grpSpMkLst>
            <pc:docMk/>
            <pc:sldMk cId="1568173698" sldId="352"/>
            <ac:grpSpMk id="265" creationId="{00000000-0000-0000-0000-000000000000}"/>
          </ac:grpSpMkLst>
        </pc:grpChg>
        <pc:grpChg chg="mod">
          <ac:chgData name="Tomáš Kekeňák" userId="96d6e92d-6461-439a-9d75-1b6c41283a32" providerId="ADAL" clId="{5DB9F675-1128-EF44-B231-5F1E0E952A5E}" dt="2020-11-28T08:30:45.979" v="241" actId="14100"/>
          <ac:grpSpMkLst>
            <pc:docMk/>
            <pc:sldMk cId="1568173698" sldId="352"/>
            <ac:grpSpMk id="270" creationId="{00000000-0000-0000-0000-000000000000}"/>
          </ac:grpSpMkLst>
        </pc:grpChg>
      </pc:sldChg>
      <pc:sldChg chg="addSp delSp modSp add mod">
        <pc:chgData name="Tomáš Kekeňák" userId="96d6e92d-6461-439a-9d75-1b6c41283a32" providerId="ADAL" clId="{5DB9F675-1128-EF44-B231-5F1E0E952A5E}" dt="2020-11-28T08:44:24.389" v="361" actId="3064"/>
        <pc:sldMkLst>
          <pc:docMk/>
          <pc:sldMk cId="3140404208" sldId="353"/>
        </pc:sldMkLst>
        <pc:graphicFrameChg chg="del modGraphic">
          <ac:chgData name="Tomáš Kekeňák" userId="96d6e92d-6461-439a-9d75-1b6c41283a32" providerId="ADAL" clId="{5DB9F675-1128-EF44-B231-5F1E0E952A5E}" dt="2020-11-28T08:35:16.311" v="308" actId="478"/>
          <ac:graphicFrameMkLst>
            <pc:docMk/>
            <pc:sldMk cId="3140404208" sldId="353"/>
            <ac:graphicFrameMk id="2" creationId="{8B57F333-5D50-7447-B64E-E9B28403C175}"/>
          </ac:graphicFrameMkLst>
        </pc:graphicFrameChg>
        <pc:graphicFrameChg chg="add mod modGraphic">
          <ac:chgData name="Tomáš Kekeňák" userId="96d6e92d-6461-439a-9d75-1b6c41283a32" providerId="ADAL" clId="{5DB9F675-1128-EF44-B231-5F1E0E952A5E}" dt="2020-11-28T08:44:24.389" v="361" actId="3064"/>
          <ac:graphicFrameMkLst>
            <pc:docMk/>
            <pc:sldMk cId="3140404208" sldId="353"/>
            <ac:graphicFrameMk id="3" creationId="{682B82E0-ED6C-DB46-A1B8-B241D40676FE}"/>
          </ac:graphicFrameMkLst>
        </pc:graphicFrameChg>
      </pc:sldChg>
    </pc:docChg>
  </pc:docChgLst>
  <pc:docChgLst>
    <pc:chgData name="Tomáš Kekeňák" userId="96d6e92d-6461-439a-9d75-1b6c41283a32" providerId="ADAL" clId="{2A7B5E60-D3D8-A242-A8E2-9B6D79569B50}"/>
    <pc:docChg chg="undo custSel addSld delSld modSld sldOrd">
      <pc:chgData name="Tomáš Kekeňák" userId="96d6e92d-6461-439a-9d75-1b6c41283a32" providerId="ADAL" clId="{2A7B5E60-D3D8-A242-A8E2-9B6D79569B50}" dt="2020-11-28T08:01:57.967" v="892" actId="2696"/>
      <pc:docMkLst>
        <pc:docMk/>
      </pc:docMkLst>
      <pc:sldChg chg="ord">
        <pc:chgData name="Tomáš Kekeňák" userId="96d6e92d-6461-439a-9d75-1b6c41283a32" providerId="ADAL" clId="{2A7B5E60-D3D8-A242-A8E2-9B6D79569B50}" dt="2020-11-18T16:27:39.869" v="0" actId="20578"/>
        <pc:sldMkLst>
          <pc:docMk/>
          <pc:sldMk cId="0" sldId="270"/>
        </pc:sldMkLst>
      </pc:sldChg>
      <pc:sldChg chg="del ord">
        <pc:chgData name="Tomáš Kekeňák" userId="96d6e92d-6461-439a-9d75-1b6c41283a32" providerId="ADAL" clId="{2A7B5E60-D3D8-A242-A8E2-9B6D79569B50}" dt="2020-11-28T08:01:57.967" v="892" actId="2696"/>
        <pc:sldMkLst>
          <pc:docMk/>
          <pc:sldMk cId="0" sldId="272"/>
        </pc:sldMkLst>
      </pc:sldChg>
      <pc:sldChg chg="ord">
        <pc:chgData name="Tomáš Kekeňák" userId="96d6e92d-6461-439a-9d75-1b6c41283a32" providerId="ADAL" clId="{2A7B5E60-D3D8-A242-A8E2-9B6D79569B50}" dt="2020-11-18T16:27:39.869" v="0" actId="20578"/>
        <pc:sldMkLst>
          <pc:docMk/>
          <pc:sldMk cId="0" sldId="274"/>
        </pc:sldMkLst>
      </pc:sldChg>
      <pc:sldChg chg="ord">
        <pc:chgData name="Tomáš Kekeňák" userId="96d6e92d-6461-439a-9d75-1b6c41283a32" providerId="ADAL" clId="{2A7B5E60-D3D8-A242-A8E2-9B6D79569B50}" dt="2020-11-18T16:27:39.869" v="0" actId="20578"/>
        <pc:sldMkLst>
          <pc:docMk/>
          <pc:sldMk cId="2424175375" sldId="284"/>
        </pc:sldMkLst>
      </pc:sldChg>
      <pc:sldChg chg="ord">
        <pc:chgData name="Tomáš Kekeňák" userId="96d6e92d-6461-439a-9d75-1b6c41283a32" providerId="ADAL" clId="{2A7B5E60-D3D8-A242-A8E2-9B6D79569B50}" dt="2020-11-18T16:27:39.869" v="0" actId="20578"/>
        <pc:sldMkLst>
          <pc:docMk/>
          <pc:sldMk cId="2081048114" sldId="285"/>
        </pc:sldMkLst>
      </pc:sldChg>
      <pc:sldChg chg="ord">
        <pc:chgData name="Tomáš Kekeňák" userId="96d6e92d-6461-439a-9d75-1b6c41283a32" providerId="ADAL" clId="{2A7B5E60-D3D8-A242-A8E2-9B6D79569B50}" dt="2020-11-18T16:27:39.869" v="0" actId="20578"/>
        <pc:sldMkLst>
          <pc:docMk/>
          <pc:sldMk cId="296593037" sldId="286"/>
        </pc:sldMkLst>
      </pc:sldChg>
      <pc:sldChg chg="ord">
        <pc:chgData name="Tomáš Kekeňák" userId="96d6e92d-6461-439a-9d75-1b6c41283a32" providerId="ADAL" clId="{2A7B5E60-D3D8-A242-A8E2-9B6D79569B50}" dt="2020-11-18T16:27:39.869" v="0" actId="20578"/>
        <pc:sldMkLst>
          <pc:docMk/>
          <pc:sldMk cId="4146418152" sldId="287"/>
        </pc:sldMkLst>
      </pc:sldChg>
      <pc:sldChg chg="ord">
        <pc:chgData name="Tomáš Kekeňák" userId="96d6e92d-6461-439a-9d75-1b6c41283a32" providerId="ADAL" clId="{2A7B5E60-D3D8-A242-A8E2-9B6D79569B50}" dt="2020-11-18T16:27:39.869" v="0" actId="20578"/>
        <pc:sldMkLst>
          <pc:docMk/>
          <pc:sldMk cId="342856741" sldId="288"/>
        </pc:sldMkLst>
      </pc:sldChg>
      <pc:sldChg chg="modSp mod">
        <pc:chgData name="Tomáš Kekeňák" userId="96d6e92d-6461-439a-9d75-1b6c41283a32" providerId="ADAL" clId="{2A7B5E60-D3D8-A242-A8E2-9B6D79569B50}" dt="2020-11-18T16:28:20.313" v="10" actId="1036"/>
        <pc:sldMkLst>
          <pc:docMk/>
          <pc:sldMk cId="1288974548" sldId="296"/>
        </pc:sldMkLst>
        <pc:spChg chg="mod">
          <ac:chgData name="Tomáš Kekeňák" userId="96d6e92d-6461-439a-9d75-1b6c41283a32" providerId="ADAL" clId="{2A7B5E60-D3D8-A242-A8E2-9B6D79569B50}" dt="2020-11-18T16:28:20.313" v="10" actId="1036"/>
          <ac:spMkLst>
            <pc:docMk/>
            <pc:sldMk cId="1288974548" sldId="296"/>
            <ac:spMk id="162" creationId="{00000000-0000-0000-0000-000000000000}"/>
          </ac:spMkLst>
        </pc:spChg>
      </pc:sldChg>
      <pc:sldChg chg="delSp modSp add mod ord">
        <pc:chgData name="Tomáš Kekeňák" userId="96d6e92d-6461-439a-9d75-1b6c41283a32" providerId="ADAL" clId="{2A7B5E60-D3D8-A242-A8E2-9B6D79569B50}" dt="2020-11-18T16:45:53.268" v="110" actId="207"/>
        <pc:sldMkLst>
          <pc:docMk/>
          <pc:sldMk cId="3436742435" sldId="297"/>
        </pc:sldMkLst>
        <pc:spChg chg="mod">
          <ac:chgData name="Tomáš Kekeňák" userId="96d6e92d-6461-439a-9d75-1b6c41283a32" providerId="ADAL" clId="{2A7B5E60-D3D8-A242-A8E2-9B6D79569B50}" dt="2020-11-18T16:45:53.268" v="110" actId="207"/>
          <ac:spMkLst>
            <pc:docMk/>
            <pc:sldMk cId="3436742435" sldId="297"/>
            <ac:spMk id="136" creationId="{00000000-0000-0000-0000-000000000000}"/>
          </ac:spMkLst>
        </pc:spChg>
        <pc:spChg chg="del">
          <ac:chgData name="Tomáš Kekeňák" userId="96d6e92d-6461-439a-9d75-1b6c41283a32" providerId="ADAL" clId="{2A7B5E60-D3D8-A242-A8E2-9B6D79569B50}" dt="2020-11-18T16:33:01.551" v="54" actId="478"/>
          <ac:spMkLst>
            <pc:docMk/>
            <pc:sldMk cId="3436742435" sldId="297"/>
            <ac:spMk id="137" creationId="{00000000-0000-0000-0000-000000000000}"/>
          </ac:spMkLst>
        </pc:spChg>
      </pc:sldChg>
      <pc:sldChg chg="add">
        <pc:chgData name="Tomáš Kekeňák" userId="96d6e92d-6461-439a-9d75-1b6c41283a32" providerId="ADAL" clId="{2A7B5E60-D3D8-A242-A8E2-9B6D79569B50}" dt="2020-11-18T16:37:02.909" v="67" actId="2890"/>
        <pc:sldMkLst>
          <pc:docMk/>
          <pc:sldMk cId="833564029" sldId="298"/>
        </pc:sldMkLst>
      </pc:sldChg>
      <pc:sldChg chg="add del ord">
        <pc:chgData name="Tomáš Kekeňák" userId="96d6e92d-6461-439a-9d75-1b6c41283a32" providerId="ADAL" clId="{2A7B5E60-D3D8-A242-A8E2-9B6D79569B50}" dt="2020-11-18T17:01:15.488" v="226" actId="2696"/>
        <pc:sldMkLst>
          <pc:docMk/>
          <pc:sldMk cId="2229976489" sldId="299"/>
        </pc:sldMkLst>
      </pc:sldChg>
      <pc:sldChg chg="add">
        <pc:chgData name="Tomáš Kekeňák" userId="96d6e92d-6461-439a-9d75-1b6c41283a32" providerId="ADAL" clId="{2A7B5E60-D3D8-A242-A8E2-9B6D79569B50}" dt="2020-11-18T16:44:10.614" v="99"/>
        <pc:sldMkLst>
          <pc:docMk/>
          <pc:sldMk cId="2305258165" sldId="317"/>
        </pc:sldMkLst>
      </pc:sldChg>
      <pc:sldChg chg="add ord">
        <pc:chgData name="Tomáš Kekeňák" userId="96d6e92d-6461-439a-9d75-1b6c41283a32" providerId="ADAL" clId="{2A7B5E60-D3D8-A242-A8E2-9B6D79569B50}" dt="2020-11-18T16:43:16.531" v="91" actId="20578"/>
        <pc:sldMkLst>
          <pc:docMk/>
          <pc:sldMk cId="1152521868" sldId="318"/>
        </pc:sldMkLst>
      </pc:sldChg>
      <pc:sldChg chg="add">
        <pc:chgData name="Tomáš Kekeňák" userId="96d6e92d-6461-439a-9d75-1b6c41283a32" providerId="ADAL" clId="{2A7B5E60-D3D8-A242-A8E2-9B6D79569B50}" dt="2020-11-18T16:44:32.889" v="100"/>
        <pc:sldMkLst>
          <pc:docMk/>
          <pc:sldMk cId="4245938487" sldId="321"/>
        </pc:sldMkLst>
      </pc:sldChg>
      <pc:sldChg chg="add">
        <pc:chgData name="Tomáš Kekeňák" userId="96d6e92d-6461-439a-9d75-1b6c41283a32" providerId="ADAL" clId="{2A7B5E60-D3D8-A242-A8E2-9B6D79569B50}" dt="2020-11-18T16:44:32.889" v="100"/>
        <pc:sldMkLst>
          <pc:docMk/>
          <pc:sldMk cId="3733430608" sldId="322"/>
        </pc:sldMkLst>
      </pc:sldChg>
      <pc:sldChg chg="add">
        <pc:chgData name="Tomáš Kekeňák" userId="96d6e92d-6461-439a-9d75-1b6c41283a32" providerId="ADAL" clId="{2A7B5E60-D3D8-A242-A8E2-9B6D79569B50}" dt="2020-11-18T16:44:32.889" v="100"/>
        <pc:sldMkLst>
          <pc:docMk/>
          <pc:sldMk cId="3633123212" sldId="323"/>
        </pc:sldMkLst>
      </pc:sldChg>
      <pc:sldChg chg="add">
        <pc:chgData name="Tomáš Kekeňák" userId="96d6e92d-6461-439a-9d75-1b6c41283a32" providerId="ADAL" clId="{2A7B5E60-D3D8-A242-A8E2-9B6D79569B50}" dt="2020-11-18T16:44:32.889" v="100"/>
        <pc:sldMkLst>
          <pc:docMk/>
          <pc:sldMk cId="350764468" sldId="324"/>
        </pc:sldMkLst>
      </pc:sldChg>
      <pc:sldChg chg="modSp add">
        <pc:chgData name="Tomáš Kekeňák" userId="96d6e92d-6461-439a-9d75-1b6c41283a32" providerId="ADAL" clId="{2A7B5E60-D3D8-A242-A8E2-9B6D79569B50}" dt="2020-11-18T16:43:48.325" v="98" actId="20577"/>
        <pc:sldMkLst>
          <pc:docMk/>
          <pc:sldMk cId="116697377" sldId="325"/>
        </pc:sldMkLst>
        <pc:spChg chg="mod">
          <ac:chgData name="Tomáš Kekeňák" userId="96d6e92d-6461-439a-9d75-1b6c41283a32" providerId="ADAL" clId="{2A7B5E60-D3D8-A242-A8E2-9B6D79569B50}" dt="2020-11-18T16:43:37.567" v="94" actId="20577"/>
          <ac:spMkLst>
            <pc:docMk/>
            <pc:sldMk cId="116697377" sldId="325"/>
            <ac:spMk id="112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18T16:43:48.325" v="98" actId="20577"/>
          <ac:spMkLst>
            <pc:docMk/>
            <pc:sldMk cId="116697377" sldId="325"/>
            <ac:spMk id="114" creationId="{00000000-0000-0000-0000-000000000000}"/>
          </ac:spMkLst>
        </pc:spChg>
      </pc:sldChg>
      <pc:sldChg chg="add del">
        <pc:chgData name="Tomáš Kekeňák" userId="96d6e92d-6461-439a-9d75-1b6c41283a32" providerId="ADAL" clId="{2A7B5E60-D3D8-A242-A8E2-9B6D79569B50}" dt="2020-11-18T16:51:46.985" v="137" actId="2696"/>
        <pc:sldMkLst>
          <pc:docMk/>
          <pc:sldMk cId="832162198" sldId="335"/>
        </pc:sldMkLst>
      </pc:sldChg>
      <pc:sldChg chg="modSp add del mod">
        <pc:chgData name="Tomáš Kekeňák" userId="96d6e92d-6461-439a-9d75-1b6c41283a32" providerId="ADAL" clId="{2A7B5E60-D3D8-A242-A8E2-9B6D79569B50}" dt="2020-11-18T16:51:52.942" v="138" actId="2696"/>
        <pc:sldMkLst>
          <pc:docMk/>
          <pc:sldMk cId="4279744657" sldId="336"/>
        </pc:sldMkLst>
        <pc:spChg chg="mod">
          <ac:chgData name="Tomáš Kekeňák" userId="96d6e92d-6461-439a-9d75-1b6c41283a32" providerId="ADAL" clId="{2A7B5E60-D3D8-A242-A8E2-9B6D79569B50}" dt="2020-11-18T16:51:28.537" v="135" actId="1076"/>
          <ac:spMkLst>
            <pc:docMk/>
            <pc:sldMk cId="4279744657" sldId="336"/>
            <ac:spMk id="112" creationId="{00000000-0000-0000-0000-000000000000}"/>
          </ac:spMkLst>
        </pc:spChg>
      </pc:sldChg>
      <pc:sldChg chg="addSp delSp modSp add mod ord">
        <pc:chgData name="Tomáš Kekeňák" userId="96d6e92d-6461-439a-9d75-1b6c41283a32" providerId="ADAL" clId="{2A7B5E60-D3D8-A242-A8E2-9B6D79569B50}" dt="2020-11-18T16:49:33.624" v="124" actId="1076"/>
        <pc:sldMkLst>
          <pc:docMk/>
          <pc:sldMk cId="817649420" sldId="337"/>
        </pc:sldMkLst>
        <pc:spChg chg="mod">
          <ac:chgData name="Tomáš Kekeňák" userId="96d6e92d-6461-439a-9d75-1b6c41283a32" providerId="ADAL" clId="{2A7B5E60-D3D8-A242-A8E2-9B6D79569B50}" dt="2020-11-18T16:49:33.624" v="124" actId="1076"/>
          <ac:spMkLst>
            <pc:docMk/>
            <pc:sldMk cId="817649420" sldId="337"/>
            <ac:spMk id="112" creationId="{00000000-0000-0000-0000-000000000000}"/>
          </ac:spMkLst>
        </pc:spChg>
        <pc:graphicFrameChg chg="add mod">
          <ac:chgData name="Tomáš Kekeňák" userId="96d6e92d-6461-439a-9d75-1b6c41283a32" providerId="ADAL" clId="{2A7B5E60-D3D8-A242-A8E2-9B6D79569B50}" dt="2020-11-18T16:48:53.844" v="114" actId="1076"/>
          <ac:graphicFrameMkLst>
            <pc:docMk/>
            <pc:sldMk cId="817649420" sldId="337"/>
            <ac:graphicFrameMk id="5" creationId="{306D8B76-C371-C743-9291-45B8BC4D5FFC}"/>
          </ac:graphicFrameMkLst>
        </pc:graphicFrameChg>
        <pc:graphicFrameChg chg="del">
          <ac:chgData name="Tomáš Kekeňák" userId="96d6e92d-6461-439a-9d75-1b6c41283a32" providerId="ADAL" clId="{2A7B5E60-D3D8-A242-A8E2-9B6D79569B50}" dt="2020-11-18T16:48:47.171" v="112" actId="478"/>
          <ac:graphicFrameMkLst>
            <pc:docMk/>
            <pc:sldMk cId="817649420" sldId="337"/>
            <ac:graphicFrameMk id="6" creationId="{1CEAFF17-C429-044F-8EEA-702E7206EF65}"/>
          </ac:graphicFrameMkLst>
        </pc:graphicFrameChg>
      </pc:sldChg>
      <pc:sldChg chg="addSp delSp modSp add mod">
        <pc:chgData name="Tomáš Kekeňák" userId="96d6e92d-6461-439a-9d75-1b6c41283a32" providerId="ADAL" clId="{2A7B5E60-D3D8-A242-A8E2-9B6D79569B50}" dt="2020-11-18T16:52:06.255" v="143" actId="20577"/>
        <pc:sldMkLst>
          <pc:docMk/>
          <pc:sldMk cId="641314825" sldId="338"/>
        </pc:sldMkLst>
        <pc:spChg chg="mod">
          <ac:chgData name="Tomáš Kekeňák" userId="96d6e92d-6461-439a-9d75-1b6c41283a32" providerId="ADAL" clId="{2A7B5E60-D3D8-A242-A8E2-9B6D79569B50}" dt="2020-11-18T16:52:06.255" v="143" actId="20577"/>
          <ac:spMkLst>
            <pc:docMk/>
            <pc:sldMk cId="641314825" sldId="338"/>
            <ac:spMk id="112" creationId="{00000000-0000-0000-0000-000000000000}"/>
          </ac:spMkLst>
        </pc:spChg>
        <pc:graphicFrameChg chg="del">
          <ac:chgData name="Tomáš Kekeňák" userId="96d6e92d-6461-439a-9d75-1b6c41283a32" providerId="ADAL" clId="{2A7B5E60-D3D8-A242-A8E2-9B6D79569B50}" dt="2020-11-18T16:50:15.336" v="126" actId="478"/>
          <ac:graphicFrameMkLst>
            <pc:docMk/>
            <pc:sldMk cId="641314825" sldId="338"/>
            <ac:graphicFrameMk id="5" creationId="{306D8B76-C371-C743-9291-45B8BC4D5FFC}"/>
          </ac:graphicFrameMkLst>
        </pc:graphicFrameChg>
        <pc:graphicFrameChg chg="add mod">
          <ac:chgData name="Tomáš Kekeňák" userId="96d6e92d-6461-439a-9d75-1b6c41283a32" providerId="ADAL" clId="{2A7B5E60-D3D8-A242-A8E2-9B6D79569B50}" dt="2020-11-18T16:50:58.196" v="132" actId="1076"/>
          <ac:graphicFrameMkLst>
            <pc:docMk/>
            <pc:sldMk cId="641314825" sldId="338"/>
            <ac:graphicFrameMk id="6" creationId="{1CEAFF17-C429-044F-8EEA-702E7206EF65}"/>
          </ac:graphicFrameMkLst>
        </pc:graphicFrameChg>
      </pc:sldChg>
      <pc:sldChg chg="addSp delSp modSp add mod">
        <pc:chgData name="Tomáš Kekeňák" userId="96d6e92d-6461-439a-9d75-1b6c41283a32" providerId="ADAL" clId="{2A7B5E60-D3D8-A242-A8E2-9B6D79569B50}" dt="2020-11-18T16:57:59.262" v="209" actId="1035"/>
        <pc:sldMkLst>
          <pc:docMk/>
          <pc:sldMk cId="2230951282" sldId="339"/>
        </pc:sldMkLst>
        <pc:spChg chg="mod">
          <ac:chgData name="Tomáš Kekeňák" userId="96d6e92d-6461-439a-9d75-1b6c41283a32" providerId="ADAL" clId="{2A7B5E60-D3D8-A242-A8E2-9B6D79569B50}" dt="2020-11-18T16:52:10.492" v="145" actId="20577"/>
          <ac:spMkLst>
            <pc:docMk/>
            <pc:sldMk cId="2230951282" sldId="339"/>
            <ac:spMk id="112" creationId="{00000000-0000-0000-0000-000000000000}"/>
          </ac:spMkLst>
        </pc:spChg>
        <pc:graphicFrameChg chg="add del mod">
          <ac:chgData name="Tomáš Kekeňák" userId="96d6e92d-6461-439a-9d75-1b6c41283a32" providerId="ADAL" clId="{2A7B5E60-D3D8-A242-A8E2-9B6D79569B50}" dt="2020-11-18T16:57:28.526" v="168" actId="478"/>
          <ac:graphicFrameMkLst>
            <pc:docMk/>
            <pc:sldMk cId="2230951282" sldId="339"/>
            <ac:graphicFrameMk id="5" creationId="{306D8B76-C371-C743-9291-45B8BC4D5FFC}"/>
          </ac:graphicFrameMkLst>
        </pc:graphicFrameChg>
        <pc:graphicFrameChg chg="del">
          <ac:chgData name="Tomáš Kekeňák" userId="96d6e92d-6461-439a-9d75-1b6c41283a32" providerId="ADAL" clId="{2A7B5E60-D3D8-A242-A8E2-9B6D79569B50}" dt="2020-11-18T16:55:29.033" v="146" actId="478"/>
          <ac:graphicFrameMkLst>
            <pc:docMk/>
            <pc:sldMk cId="2230951282" sldId="339"/>
            <ac:graphicFrameMk id="6" creationId="{1CEAFF17-C429-044F-8EEA-702E7206EF65}"/>
          </ac:graphicFrameMkLst>
        </pc:graphicFrameChg>
        <pc:graphicFrameChg chg="add mod">
          <ac:chgData name="Tomáš Kekeňák" userId="96d6e92d-6461-439a-9d75-1b6c41283a32" providerId="ADAL" clId="{2A7B5E60-D3D8-A242-A8E2-9B6D79569B50}" dt="2020-11-18T16:57:59.262" v="209" actId="1035"/>
          <ac:graphicFrameMkLst>
            <pc:docMk/>
            <pc:sldMk cId="2230951282" sldId="339"/>
            <ac:graphicFrameMk id="7" creationId="{306D8B76-C371-C743-9291-45B8BC4D5FFC}"/>
          </ac:graphicFrameMkLst>
        </pc:graphicFrameChg>
      </pc:sldChg>
      <pc:sldChg chg="add del">
        <pc:chgData name="Tomáš Kekeňák" userId="96d6e92d-6461-439a-9d75-1b6c41283a32" providerId="ADAL" clId="{2A7B5E60-D3D8-A242-A8E2-9B6D79569B50}" dt="2020-11-18T16:51:54.487" v="139" actId="2696"/>
        <pc:sldMkLst>
          <pc:docMk/>
          <pc:sldMk cId="3666592025" sldId="339"/>
        </pc:sldMkLst>
      </pc:sldChg>
      <pc:sldChg chg="addSp delSp modSp add mod">
        <pc:chgData name="Tomáš Kekeňák" userId="96d6e92d-6461-439a-9d75-1b6c41283a32" providerId="ADAL" clId="{2A7B5E60-D3D8-A242-A8E2-9B6D79569B50}" dt="2020-11-18T16:58:32.743" v="214" actId="1076"/>
        <pc:sldMkLst>
          <pc:docMk/>
          <pc:sldMk cId="356472420" sldId="340"/>
        </pc:sldMkLst>
        <pc:graphicFrameChg chg="add del mod">
          <ac:chgData name="Tomáš Kekeňák" userId="96d6e92d-6461-439a-9d75-1b6c41283a32" providerId="ADAL" clId="{2A7B5E60-D3D8-A242-A8E2-9B6D79569B50}" dt="2020-11-18T16:58:09.407" v="210" actId="478"/>
          <ac:graphicFrameMkLst>
            <pc:docMk/>
            <pc:sldMk cId="356472420" sldId="340"/>
            <ac:graphicFrameMk id="5" creationId="{1CEAFF17-C429-044F-8EEA-702E7206EF65}"/>
          </ac:graphicFrameMkLst>
        </pc:graphicFrameChg>
        <pc:graphicFrameChg chg="del">
          <ac:chgData name="Tomáš Kekeňák" userId="96d6e92d-6461-439a-9d75-1b6c41283a32" providerId="ADAL" clId="{2A7B5E60-D3D8-A242-A8E2-9B6D79569B50}" dt="2020-11-18T16:55:47.385" v="149" actId="478"/>
          <ac:graphicFrameMkLst>
            <pc:docMk/>
            <pc:sldMk cId="356472420" sldId="340"/>
            <ac:graphicFrameMk id="6" creationId="{1CEAFF17-C429-044F-8EEA-702E7206EF65}"/>
          </ac:graphicFrameMkLst>
        </pc:graphicFrameChg>
        <pc:graphicFrameChg chg="add mod">
          <ac:chgData name="Tomáš Kekeňák" userId="96d6e92d-6461-439a-9d75-1b6c41283a32" providerId="ADAL" clId="{2A7B5E60-D3D8-A242-A8E2-9B6D79569B50}" dt="2020-11-18T16:58:32.743" v="214" actId="1076"/>
          <ac:graphicFrameMkLst>
            <pc:docMk/>
            <pc:sldMk cId="356472420" sldId="340"/>
            <ac:graphicFrameMk id="7" creationId="{1CEAFF17-C429-044F-8EEA-702E7206EF65}"/>
          </ac:graphicFrameMkLst>
        </pc:graphicFrameChg>
      </pc:sldChg>
      <pc:sldChg chg="addSp delSp modSp add mod">
        <pc:chgData name="Tomáš Kekeňák" userId="96d6e92d-6461-439a-9d75-1b6c41283a32" providerId="ADAL" clId="{2A7B5E60-D3D8-A242-A8E2-9B6D79569B50}" dt="2020-11-18T16:59:09.792" v="220" actId="1076"/>
        <pc:sldMkLst>
          <pc:docMk/>
          <pc:sldMk cId="3538515322" sldId="341"/>
        </pc:sldMkLst>
        <pc:spChg chg="mod">
          <ac:chgData name="Tomáš Kekeňák" userId="96d6e92d-6461-439a-9d75-1b6c41283a32" providerId="ADAL" clId="{2A7B5E60-D3D8-A242-A8E2-9B6D79569B50}" dt="2020-11-18T16:56:39.907" v="164" actId="20577"/>
          <ac:spMkLst>
            <pc:docMk/>
            <pc:sldMk cId="3538515322" sldId="341"/>
            <ac:spMk id="112" creationId="{00000000-0000-0000-0000-000000000000}"/>
          </ac:spMkLst>
        </pc:spChg>
        <pc:graphicFrameChg chg="del">
          <ac:chgData name="Tomáš Kekeňák" userId="96d6e92d-6461-439a-9d75-1b6c41283a32" providerId="ADAL" clId="{2A7B5E60-D3D8-A242-A8E2-9B6D79569B50}" dt="2020-11-18T16:58:42.981" v="215" actId="478"/>
          <ac:graphicFrameMkLst>
            <pc:docMk/>
            <pc:sldMk cId="3538515322" sldId="341"/>
            <ac:graphicFrameMk id="5" creationId="{1CEAFF17-C429-044F-8EEA-702E7206EF65}"/>
          </ac:graphicFrameMkLst>
        </pc:graphicFrameChg>
        <pc:graphicFrameChg chg="add mod">
          <ac:chgData name="Tomáš Kekeňák" userId="96d6e92d-6461-439a-9d75-1b6c41283a32" providerId="ADAL" clId="{2A7B5E60-D3D8-A242-A8E2-9B6D79569B50}" dt="2020-11-18T16:59:09.792" v="220" actId="1076"/>
          <ac:graphicFrameMkLst>
            <pc:docMk/>
            <pc:sldMk cId="3538515322" sldId="341"/>
            <ac:graphicFrameMk id="6" creationId="{306D8B76-C371-C743-9291-45B8BC4D5FFC}"/>
          </ac:graphicFrameMkLst>
        </pc:graphicFrameChg>
      </pc:sldChg>
      <pc:sldChg chg="addSp delSp modSp add mod">
        <pc:chgData name="Tomáš Kekeňák" userId="96d6e92d-6461-439a-9d75-1b6c41283a32" providerId="ADAL" clId="{2A7B5E60-D3D8-A242-A8E2-9B6D79569B50}" dt="2020-11-18T16:59:48.449" v="225" actId="1076"/>
        <pc:sldMkLst>
          <pc:docMk/>
          <pc:sldMk cId="3877617664" sldId="342"/>
        </pc:sldMkLst>
        <pc:spChg chg="mod">
          <ac:chgData name="Tomáš Kekeňák" userId="96d6e92d-6461-439a-9d75-1b6c41283a32" providerId="ADAL" clId="{2A7B5E60-D3D8-A242-A8E2-9B6D79569B50}" dt="2020-11-18T16:56:48.302" v="166" actId="20577"/>
          <ac:spMkLst>
            <pc:docMk/>
            <pc:sldMk cId="3877617664" sldId="342"/>
            <ac:spMk id="112" creationId="{00000000-0000-0000-0000-000000000000}"/>
          </ac:spMkLst>
        </pc:spChg>
        <pc:graphicFrameChg chg="del">
          <ac:chgData name="Tomáš Kekeňák" userId="96d6e92d-6461-439a-9d75-1b6c41283a32" providerId="ADAL" clId="{2A7B5E60-D3D8-A242-A8E2-9B6D79569B50}" dt="2020-11-18T16:56:51.525" v="167" actId="478"/>
          <ac:graphicFrameMkLst>
            <pc:docMk/>
            <pc:sldMk cId="3877617664" sldId="342"/>
            <ac:graphicFrameMk id="5" creationId="{1CEAFF17-C429-044F-8EEA-702E7206EF65}"/>
          </ac:graphicFrameMkLst>
        </pc:graphicFrameChg>
        <pc:graphicFrameChg chg="add mod">
          <ac:chgData name="Tomáš Kekeňák" userId="96d6e92d-6461-439a-9d75-1b6c41283a32" providerId="ADAL" clId="{2A7B5E60-D3D8-A242-A8E2-9B6D79569B50}" dt="2020-11-18T16:59:48.449" v="225" actId="1076"/>
          <ac:graphicFrameMkLst>
            <pc:docMk/>
            <pc:sldMk cId="3877617664" sldId="342"/>
            <ac:graphicFrameMk id="6" creationId="{1CEAFF17-C429-044F-8EEA-702E7206EF65}"/>
          </ac:graphicFrameMkLst>
        </pc:graphicFrameChg>
      </pc:sldChg>
      <pc:sldChg chg="modSp add mod ord">
        <pc:chgData name="Tomáš Kekeňák" userId="96d6e92d-6461-439a-9d75-1b6c41283a32" providerId="ADAL" clId="{2A7B5E60-D3D8-A242-A8E2-9B6D79569B50}" dt="2020-11-18T17:14:00.029" v="270" actId="20578"/>
        <pc:sldMkLst>
          <pc:docMk/>
          <pc:sldMk cId="1185999932" sldId="343"/>
        </pc:sldMkLst>
        <pc:spChg chg="mod">
          <ac:chgData name="Tomáš Kekeňák" userId="96d6e92d-6461-439a-9d75-1b6c41283a32" providerId="ADAL" clId="{2A7B5E60-D3D8-A242-A8E2-9B6D79569B50}" dt="2020-11-18T17:13:54.899" v="269" actId="207"/>
          <ac:spMkLst>
            <pc:docMk/>
            <pc:sldMk cId="1185999932" sldId="343"/>
            <ac:spMk id="136" creationId="{00000000-0000-0000-0000-000000000000}"/>
          </ac:spMkLst>
        </pc:spChg>
      </pc:sldChg>
      <pc:sldChg chg="modSp add mod">
        <pc:chgData name="Tomáš Kekeňák" userId="96d6e92d-6461-439a-9d75-1b6c41283a32" providerId="ADAL" clId="{2A7B5E60-D3D8-A242-A8E2-9B6D79569B50}" dt="2020-11-18T17:17:04.124" v="400" actId="207"/>
        <pc:sldMkLst>
          <pc:docMk/>
          <pc:sldMk cId="3752548740" sldId="344"/>
        </pc:sldMkLst>
        <pc:spChg chg="mod">
          <ac:chgData name="Tomáš Kekeňák" userId="96d6e92d-6461-439a-9d75-1b6c41283a32" providerId="ADAL" clId="{2A7B5E60-D3D8-A242-A8E2-9B6D79569B50}" dt="2020-11-18T17:17:04.124" v="400" actId="207"/>
          <ac:spMkLst>
            <pc:docMk/>
            <pc:sldMk cId="3752548740" sldId="344"/>
            <ac:spMk id="112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18T17:16:03.189" v="358" actId="1076"/>
          <ac:spMkLst>
            <pc:docMk/>
            <pc:sldMk cId="3752548740" sldId="344"/>
            <ac:spMk id="114" creationId="{00000000-0000-0000-0000-000000000000}"/>
          </ac:spMkLst>
        </pc:spChg>
      </pc:sldChg>
      <pc:sldChg chg="addSp delSp modSp add mod">
        <pc:chgData name="Tomáš Kekeňák" userId="96d6e92d-6461-439a-9d75-1b6c41283a32" providerId="ADAL" clId="{2A7B5E60-D3D8-A242-A8E2-9B6D79569B50}" dt="2020-11-18T18:56:00.487" v="453" actId="1035"/>
        <pc:sldMkLst>
          <pc:docMk/>
          <pc:sldMk cId="2911864722" sldId="345"/>
        </pc:sldMkLst>
        <pc:spChg chg="mod">
          <ac:chgData name="Tomáš Kekeňák" userId="96d6e92d-6461-439a-9d75-1b6c41283a32" providerId="ADAL" clId="{2A7B5E60-D3D8-A242-A8E2-9B6D79569B50}" dt="2020-11-18T18:55:43.755" v="446" actId="207"/>
          <ac:spMkLst>
            <pc:docMk/>
            <pc:sldMk cId="2911864722" sldId="345"/>
            <ac:spMk id="112" creationId="{00000000-0000-0000-0000-000000000000}"/>
          </ac:spMkLst>
        </pc:spChg>
        <pc:spChg chg="del mod">
          <ac:chgData name="Tomáš Kekeňák" userId="96d6e92d-6461-439a-9d75-1b6c41283a32" providerId="ADAL" clId="{2A7B5E60-D3D8-A242-A8E2-9B6D79569B50}" dt="2020-11-18T18:55:52.199" v="448" actId="478"/>
          <ac:spMkLst>
            <pc:docMk/>
            <pc:sldMk cId="2911864722" sldId="345"/>
            <ac:spMk id="114" creationId="{00000000-0000-0000-0000-000000000000}"/>
          </ac:spMkLst>
        </pc:spChg>
        <pc:graphicFrameChg chg="add mod">
          <ac:chgData name="Tomáš Kekeňák" userId="96d6e92d-6461-439a-9d75-1b6c41283a32" providerId="ADAL" clId="{2A7B5E60-D3D8-A242-A8E2-9B6D79569B50}" dt="2020-11-18T18:56:00.487" v="453" actId="1035"/>
          <ac:graphicFrameMkLst>
            <pc:docMk/>
            <pc:sldMk cId="2911864722" sldId="345"/>
            <ac:graphicFrameMk id="6" creationId="{FD53097B-CCBE-124E-AD37-C01A3E5AB4A4}"/>
          </ac:graphicFrameMkLst>
        </pc:graphicFrameChg>
      </pc:sldChg>
      <pc:sldChg chg="addSp delSp modSp add del mod">
        <pc:chgData name="Tomáš Kekeňák" userId="96d6e92d-6461-439a-9d75-1b6c41283a32" providerId="ADAL" clId="{2A7B5E60-D3D8-A242-A8E2-9B6D79569B50}" dt="2020-11-18T18:58:36.568" v="462" actId="2696"/>
        <pc:sldMkLst>
          <pc:docMk/>
          <pc:sldMk cId="349670504" sldId="346"/>
        </pc:sldMkLst>
        <pc:spChg chg="add del mod">
          <ac:chgData name="Tomáš Kekeňák" userId="96d6e92d-6461-439a-9d75-1b6c41283a32" providerId="ADAL" clId="{2A7B5E60-D3D8-A242-A8E2-9B6D79569B50}" dt="2020-11-18T18:58:15.197" v="458"/>
          <ac:spMkLst>
            <pc:docMk/>
            <pc:sldMk cId="349670504" sldId="346"/>
            <ac:spMk id="2" creationId="{2530E654-113F-FF4D-9F16-EECD3A5FF122}"/>
          </ac:spMkLst>
        </pc:spChg>
        <pc:graphicFrameChg chg="del">
          <ac:chgData name="Tomáš Kekeňák" userId="96d6e92d-6461-439a-9d75-1b6c41283a32" providerId="ADAL" clId="{2A7B5E60-D3D8-A242-A8E2-9B6D79569B50}" dt="2020-11-18T18:58:00.915" v="455" actId="478"/>
          <ac:graphicFrameMkLst>
            <pc:docMk/>
            <pc:sldMk cId="349670504" sldId="346"/>
            <ac:graphicFrameMk id="6" creationId="{FD53097B-CCBE-124E-AD37-C01A3E5AB4A4}"/>
          </ac:graphicFrameMkLst>
        </pc:graphicFrameChg>
      </pc:sldChg>
      <pc:sldChg chg="addSp modSp add mod ord">
        <pc:chgData name="Tomáš Kekeňák" userId="96d6e92d-6461-439a-9d75-1b6c41283a32" providerId="ADAL" clId="{2A7B5E60-D3D8-A242-A8E2-9B6D79569B50}" dt="2020-11-18T19:04:32.995" v="555" actId="1076"/>
        <pc:sldMkLst>
          <pc:docMk/>
          <pc:sldMk cId="893640536" sldId="347"/>
        </pc:sldMkLst>
        <pc:spChg chg="mod">
          <ac:chgData name="Tomáš Kekeňák" userId="96d6e92d-6461-439a-9d75-1b6c41283a32" providerId="ADAL" clId="{2A7B5E60-D3D8-A242-A8E2-9B6D79569B50}" dt="2020-11-18T18:58:32.866" v="461"/>
          <ac:spMkLst>
            <pc:docMk/>
            <pc:sldMk cId="893640536" sldId="347"/>
            <ac:spMk id="112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18T19:04:25.998" v="554" actId="20577"/>
          <ac:spMkLst>
            <pc:docMk/>
            <pc:sldMk cId="893640536" sldId="347"/>
            <ac:spMk id="114" creationId="{00000000-0000-0000-0000-000000000000}"/>
          </ac:spMkLst>
        </pc:spChg>
        <pc:picChg chg="add mod">
          <ac:chgData name="Tomáš Kekeňák" userId="96d6e92d-6461-439a-9d75-1b6c41283a32" providerId="ADAL" clId="{2A7B5E60-D3D8-A242-A8E2-9B6D79569B50}" dt="2020-11-18T19:04:32.995" v="555" actId="1076"/>
          <ac:picMkLst>
            <pc:docMk/>
            <pc:sldMk cId="893640536" sldId="347"/>
            <ac:picMk id="6" creationId="{27B3E4AF-7767-A247-AB35-8FDE60106CD9}"/>
          </ac:picMkLst>
        </pc:picChg>
      </pc:sldChg>
      <pc:sldChg chg="addSp delSp modSp add mod ord">
        <pc:chgData name="Tomáš Kekeňák" userId="96d6e92d-6461-439a-9d75-1b6c41283a32" providerId="ADAL" clId="{2A7B5E60-D3D8-A242-A8E2-9B6D79569B50}" dt="2020-11-28T07:52:59.520" v="780" actId="20577"/>
        <pc:sldMkLst>
          <pc:docMk/>
          <pc:sldMk cId="3077270971" sldId="348"/>
        </pc:sldMkLst>
        <pc:spChg chg="add del mod">
          <ac:chgData name="Tomáš Kekeňák" userId="96d6e92d-6461-439a-9d75-1b6c41283a32" providerId="ADAL" clId="{2A7B5E60-D3D8-A242-A8E2-9B6D79569B50}" dt="2020-11-18T19:10:39.129" v="730" actId="478"/>
          <ac:spMkLst>
            <pc:docMk/>
            <pc:sldMk cId="3077270971" sldId="348"/>
            <ac:spMk id="3" creationId="{728F8BB1-CE09-E34E-A9C9-AD22183D0C70}"/>
          </ac:spMkLst>
        </pc:spChg>
        <pc:spChg chg="mod">
          <ac:chgData name="Tomáš Kekeňák" userId="96d6e92d-6461-439a-9d75-1b6c41283a32" providerId="ADAL" clId="{2A7B5E60-D3D8-A242-A8E2-9B6D79569B50}" dt="2020-11-28T07:52:59.520" v="780" actId="20577"/>
          <ac:spMkLst>
            <pc:docMk/>
            <pc:sldMk cId="3077270971" sldId="348"/>
            <ac:spMk id="112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18T19:10:30.408" v="728" actId="790"/>
          <ac:spMkLst>
            <pc:docMk/>
            <pc:sldMk cId="3077270971" sldId="348"/>
            <ac:spMk id="114" creationId="{00000000-0000-0000-0000-000000000000}"/>
          </ac:spMkLst>
        </pc:spChg>
        <pc:spChg chg="del">
          <ac:chgData name="Tomáš Kekeňák" userId="96d6e92d-6461-439a-9d75-1b6c41283a32" providerId="ADAL" clId="{2A7B5E60-D3D8-A242-A8E2-9B6D79569B50}" dt="2020-11-18T19:10:36.111" v="729" actId="478"/>
          <ac:spMkLst>
            <pc:docMk/>
            <pc:sldMk cId="3077270971" sldId="348"/>
            <ac:spMk id="115" creationId="{00000000-0000-0000-0000-000000000000}"/>
          </ac:spMkLst>
        </pc:spChg>
      </pc:sldChg>
      <pc:sldChg chg="add del">
        <pc:chgData name="Tomáš Kekeňák" userId="96d6e92d-6461-439a-9d75-1b6c41283a32" providerId="ADAL" clId="{2A7B5E60-D3D8-A242-A8E2-9B6D79569B50}" dt="2020-11-28T07:53:26.213" v="781" actId="2696"/>
        <pc:sldMkLst>
          <pc:docMk/>
          <pc:sldMk cId="3603583875" sldId="349"/>
        </pc:sldMkLst>
      </pc:sldChg>
      <pc:sldChg chg="addSp delSp modSp add mod">
        <pc:chgData name="Tomáš Kekeňák" userId="96d6e92d-6461-439a-9d75-1b6c41283a32" providerId="ADAL" clId="{2A7B5E60-D3D8-A242-A8E2-9B6D79569B50}" dt="2020-11-28T07:53:41.798" v="787" actId="20577"/>
        <pc:sldMkLst>
          <pc:docMk/>
          <pc:sldMk cId="2588199268" sldId="350"/>
        </pc:sldMkLst>
        <pc:spChg chg="add del mod">
          <ac:chgData name="Tomáš Kekeňák" userId="96d6e92d-6461-439a-9d75-1b6c41283a32" providerId="ADAL" clId="{2A7B5E60-D3D8-A242-A8E2-9B6D79569B50}" dt="2020-11-18T19:12:22.790" v="737" actId="478"/>
          <ac:spMkLst>
            <pc:docMk/>
            <pc:sldMk cId="2588199268" sldId="350"/>
            <ac:spMk id="4" creationId="{DC0003BC-61B7-0D45-9F18-2584C39CB9B1}"/>
          </ac:spMkLst>
        </pc:spChg>
        <pc:spChg chg="add del mod">
          <ac:chgData name="Tomáš Kekeňák" userId="96d6e92d-6461-439a-9d75-1b6c41283a32" providerId="ADAL" clId="{2A7B5E60-D3D8-A242-A8E2-9B6D79569B50}" dt="2020-11-28T07:53:41.798" v="787" actId="20577"/>
          <ac:spMkLst>
            <pc:docMk/>
            <pc:sldMk cId="2588199268" sldId="350"/>
            <ac:spMk id="112" creationId="{00000000-0000-0000-0000-000000000000}"/>
          </ac:spMkLst>
        </pc:spChg>
        <pc:spChg chg="add del mod">
          <ac:chgData name="Tomáš Kekeňák" userId="96d6e92d-6461-439a-9d75-1b6c41283a32" providerId="ADAL" clId="{2A7B5E60-D3D8-A242-A8E2-9B6D79569B50}" dt="2020-11-18T19:12:29.481" v="740" actId="478"/>
          <ac:spMkLst>
            <pc:docMk/>
            <pc:sldMk cId="2588199268" sldId="350"/>
            <ac:spMk id="114" creationId="{00000000-0000-0000-0000-000000000000}"/>
          </ac:spMkLst>
        </pc:spChg>
        <pc:spChg chg="add del">
          <ac:chgData name="Tomáš Kekeňák" userId="96d6e92d-6461-439a-9d75-1b6c41283a32" providerId="ADAL" clId="{2A7B5E60-D3D8-A242-A8E2-9B6D79569B50}" dt="2020-11-18T19:12:22.790" v="737" actId="478"/>
          <ac:spMkLst>
            <pc:docMk/>
            <pc:sldMk cId="2588199268" sldId="350"/>
            <ac:spMk id="116" creationId="{00000000-0000-0000-0000-000000000000}"/>
          </ac:spMkLst>
        </pc:spChg>
        <pc:graphicFrameChg chg="add del mod modGraphic">
          <ac:chgData name="Tomáš Kekeňák" userId="96d6e92d-6461-439a-9d75-1b6c41283a32" providerId="ADAL" clId="{2A7B5E60-D3D8-A242-A8E2-9B6D79569B50}" dt="2020-11-18T19:12:26.506" v="739"/>
          <ac:graphicFrameMkLst>
            <pc:docMk/>
            <pc:sldMk cId="2588199268" sldId="350"/>
            <ac:graphicFrameMk id="2" creationId="{41226B68-6D8D-AF40-903E-DB708E62A2C7}"/>
          </ac:graphicFrameMkLst>
        </pc:graphicFrameChg>
        <pc:graphicFrameChg chg="add mod modGraphic">
          <ac:chgData name="Tomáš Kekeňák" userId="96d6e92d-6461-439a-9d75-1b6c41283a32" providerId="ADAL" clId="{2A7B5E60-D3D8-A242-A8E2-9B6D79569B50}" dt="2020-11-18T19:14:35.593" v="756" actId="1076"/>
          <ac:graphicFrameMkLst>
            <pc:docMk/>
            <pc:sldMk cId="2588199268" sldId="350"/>
            <ac:graphicFrameMk id="5" creationId="{AEB67CA5-DC7F-2841-9DFE-E315D6D6B3BD}"/>
          </ac:graphicFrameMkLst>
        </pc:graphicFrameChg>
        <pc:graphicFrameChg chg="add mod">
          <ac:chgData name="Tomáš Kekeňák" userId="96d6e92d-6461-439a-9d75-1b6c41283a32" providerId="ADAL" clId="{2A7B5E60-D3D8-A242-A8E2-9B6D79569B50}" dt="2020-11-18T19:15:02.455" v="758"/>
          <ac:graphicFrameMkLst>
            <pc:docMk/>
            <pc:sldMk cId="2588199268" sldId="350"/>
            <ac:graphicFrameMk id="9" creationId="{D8E9FF20-999F-8B4D-A88B-AE92C2BE20B3}"/>
          </ac:graphicFrameMkLst>
        </pc:graphicFrameChg>
      </pc:sldChg>
      <pc:sldChg chg="addSp delSp modSp add mod">
        <pc:chgData name="Tomáš Kekeňák" userId="96d6e92d-6461-439a-9d75-1b6c41283a32" providerId="ADAL" clId="{2A7B5E60-D3D8-A242-A8E2-9B6D79569B50}" dt="2020-11-28T07:53:59.233" v="799" actId="20577"/>
        <pc:sldMkLst>
          <pc:docMk/>
          <pc:sldMk cId="836779985" sldId="351"/>
        </pc:sldMkLst>
        <pc:spChg chg="mod">
          <ac:chgData name="Tomáš Kekeňák" userId="96d6e92d-6461-439a-9d75-1b6c41283a32" providerId="ADAL" clId="{2A7B5E60-D3D8-A242-A8E2-9B6D79569B50}" dt="2020-11-28T07:53:47.635" v="793" actId="20577"/>
          <ac:spMkLst>
            <pc:docMk/>
            <pc:sldMk cId="836779985" sldId="351"/>
            <ac:spMk id="112" creationId="{00000000-0000-0000-0000-000000000000}"/>
          </ac:spMkLst>
        </pc:spChg>
        <pc:graphicFrameChg chg="add mod modGraphic">
          <ac:chgData name="Tomáš Kekeňák" userId="96d6e92d-6461-439a-9d75-1b6c41283a32" providerId="ADAL" clId="{2A7B5E60-D3D8-A242-A8E2-9B6D79569B50}" dt="2020-11-28T07:53:59.233" v="799" actId="20577"/>
          <ac:graphicFrameMkLst>
            <pc:docMk/>
            <pc:sldMk cId="836779985" sldId="351"/>
            <ac:graphicFrameMk id="2" creationId="{CB452E8C-46A6-5C46-A7EE-25C57E0C43CB}"/>
          </ac:graphicFrameMkLst>
        </pc:graphicFrameChg>
        <pc:graphicFrameChg chg="del modGraphic">
          <ac:chgData name="Tomáš Kekeňák" userId="96d6e92d-6461-439a-9d75-1b6c41283a32" providerId="ADAL" clId="{2A7B5E60-D3D8-A242-A8E2-9B6D79569B50}" dt="2020-11-18T19:15:21.441" v="761" actId="478"/>
          <ac:graphicFrameMkLst>
            <pc:docMk/>
            <pc:sldMk cId="836779985" sldId="351"/>
            <ac:graphicFrameMk id="5" creationId="{AEB67CA5-DC7F-2841-9DFE-E315D6D6B3BD}"/>
          </ac:graphicFrameMkLst>
        </pc:graphicFrameChg>
      </pc:sldChg>
      <pc:sldChg chg="addSp delSp modSp add mod">
        <pc:chgData name="Tomáš Kekeňák" userId="96d6e92d-6461-439a-9d75-1b6c41283a32" providerId="ADAL" clId="{2A7B5E60-D3D8-A242-A8E2-9B6D79569B50}" dt="2020-11-28T08:01:45.617" v="891" actId="20577"/>
        <pc:sldMkLst>
          <pc:docMk/>
          <pc:sldMk cId="1568173698" sldId="352"/>
        </pc:sldMkLst>
        <pc:spChg chg="mod">
          <ac:chgData name="Tomáš Kekeňák" userId="96d6e92d-6461-439a-9d75-1b6c41283a32" providerId="ADAL" clId="{2A7B5E60-D3D8-A242-A8E2-9B6D79569B50}" dt="2020-11-28T07:55:37.563" v="802" actId="688"/>
          <ac:spMkLst>
            <pc:docMk/>
            <pc:sldMk cId="1568173698" sldId="352"/>
            <ac:spMk id="261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28T07:57:44.477" v="819" actId="1076"/>
          <ac:spMkLst>
            <pc:docMk/>
            <pc:sldMk cId="1568173698" sldId="352"/>
            <ac:spMk id="262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28T08:01:45.617" v="891" actId="20577"/>
          <ac:spMkLst>
            <pc:docMk/>
            <pc:sldMk cId="1568173698" sldId="352"/>
            <ac:spMk id="263" creationId="{00000000-0000-0000-0000-000000000000}"/>
          </ac:spMkLst>
        </pc:spChg>
        <pc:spChg chg="del">
          <ac:chgData name="Tomáš Kekeňák" userId="96d6e92d-6461-439a-9d75-1b6c41283a32" providerId="ADAL" clId="{2A7B5E60-D3D8-A242-A8E2-9B6D79569B50}" dt="2020-11-28T07:56:09.654" v="807" actId="478"/>
          <ac:spMkLst>
            <pc:docMk/>
            <pc:sldMk cId="1568173698" sldId="352"/>
            <ac:spMk id="264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28T07:56:31.143" v="810" actId="688"/>
          <ac:spMkLst>
            <pc:docMk/>
            <pc:sldMk cId="1568173698" sldId="352"/>
            <ac:spMk id="266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28T07:57:39.453" v="818" actId="1076"/>
          <ac:spMkLst>
            <pc:docMk/>
            <pc:sldMk cId="1568173698" sldId="352"/>
            <ac:spMk id="267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28T08:01:23.044" v="882" actId="403"/>
          <ac:spMkLst>
            <pc:docMk/>
            <pc:sldMk cId="1568173698" sldId="352"/>
            <ac:spMk id="268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28T07:57:31.111" v="817" actId="1076"/>
          <ac:spMkLst>
            <pc:docMk/>
            <pc:sldMk cId="1568173698" sldId="352"/>
            <ac:spMk id="272" creationId="{00000000-0000-0000-0000-000000000000}"/>
          </ac:spMkLst>
        </pc:spChg>
        <pc:spChg chg="mod">
          <ac:chgData name="Tomáš Kekeňák" userId="96d6e92d-6461-439a-9d75-1b6c41283a32" providerId="ADAL" clId="{2A7B5E60-D3D8-A242-A8E2-9B6D79569B50}" dt="2020-11-28T08:01:27.938" v="883" actId="403"/>
          <ac:spMkLst>
            <pc:docMk/>
            <pc:sldMk cId="1568173698" sldId="352"/>
            <ac:spMk id="273" creationId="{00000000-0000-0000-0000-000000000000}"/>
          </ac:spMkLst>
        </pc:spChg>
        <pc:grpChg chg="mod">
          <ac:chgData name="Tomáš Kekeňák" userId="96d6e92d-6461-439a-9d75-1b6c41283a32" providerId="ADAL" clId="{2A7B5E60-D3D8-A242-A8E2-9B6D79569B50}" dt="2020-11-28T07:59:34.671" v="874" actId="14100"/>
          <ac:grpSpMkLst>
            <pc:docMk/>
            <pc:sldMk cId="1568173698" sldId="352"/>
            <ac:grpSpMk id="260" creationId="{00000000-0000-0000-0000-000000000000}"/>
          </ac:grpSpMkLst>
        </pc:grpChg>
        <pc:grpChg chg="add del mod">
          <ac:chgData name="Tomáš Kekeňák" userId="96d6e92d-6461-439a-9d75-1b6c41283a32" providerId="ADAL" clId="{2A7B5E60-D3D8-A242-A8E2-9B6D79569B50}" dt="2020-11-28T08:01:05.763" v="880" actId="1036"/>
          <ac:grpSpMkLst>
            <pc:docMk/>
            <pc:sldMk cId="1568173698" sldId="352"/>
            <ac:grpSpMk id="265" creationId="{00000000-0000-0000-0000-000000000000}"/>
          </ac:grpSpMkLst>
        </pc:grpChg>
        <pc:grpChg chg="mod">
          <ac:chgData name="Tomáš Kekeňák" userId="96d6e92d-6461-439a-9d75-1b6c41283a32" providerId="ADAL" clId="{2A7B5E60-D3D8-A242-A8E2-9B6D79569B50}" dt="2020-11-28T08:00:49.362" v="877" actId="1076"/>
          <ac:grpSpMkLst>
            <pc:docMk/>
            <pc:sldMk cId="1568173698" sldId="352"/>
            <ac:grpSpMk id="270" creationId="{00000000-0000-0000-0000-000000000000}"/>
          </ac:grpSpMkLst>
        </pc:grpChg>
      </pc:sldChg>
    </pc:docChg>
  </pc:docChgLst>
  <pc:docChgLst>
    <pc:chgData name="Tomáš Kekeňák" userId="96d6e92d-6461-439a-9d75-1b6c41283a32" providerId="ADAL" clId="{470711C1-0660-9E4D-AC8F-7207E73043FB}"/>
    <pc:docChg chg="undo custSel delSld modSld">
      <pc:chgData name="Tomáš Kekeňák" userId="96d6e92d-6461-439a-9d75-1b6c41283a32" providerId="ADAL" clId="{470711C1-0660-9E4D-AC8F-7207E73043FB}" dt="2020-05-04T19:49:11.475" v="104" actId="20577"/>
      <pc:docMkLst>
        <pc:docMk/>
      </pc:docMkLst>
      <pc:sldChg chg="modSp">
        <pc:chgData name="Tomáš Kekeňák" userId="96d6e92d-6461-439a-9d75-1b6c41283a32" providerId="ADAL" clId="{470711C1-0660-9E4D-AC8F-7207E73043FB}" dt="2020-05-03T20:00:02.683" v="2" actId="20577"/>
        <pc:sldMkLst>
          <pc:docMk/>
          <pc:sldMk cId="0" sldId="256"/>
        </pc:sldMkLst>
        <pc:spChg chg="mod">
          <ac:chgData name="Tomáš Kekeňák" userId="96d6e92d-6461-439a-9d75-1b6c41283a32" providerId="ADAL" clId="{470711C1-0660-9E4D-AC8F-7207E73043FB}" dt="2020-05-03T20:00:02.683" v="2" actId="20577"/>
          <ac:spMkLst>
            <pc:docMk/>
            <pc:sldMk cId="0" sldId="256"/>
            <ac:spMk id="2" creationId="{60583090-EF58-3B49-91DA-EAC728AC8016}"/>
          </ac:spMkLst>
        </pc:spChg>
      </pc:sldChg>
      <pc:sldChg chg="modSp">
        <pc:chgData name="Tomáš Kekeňák" userId="96d6e92d-6461-439a-9d75-1b6c41283a32" providerId="ADAL" clId="{470711C1-0660-9E4D-AC8F-7207E73043FB}" dt="2020-05-03T20:01:06.876" v="57" actId="20577"/>
        <pc:sldMkLst>
          <pc:docMk/>
          <pc:sldMk cId="0" sldId="257"/>
        </pc:sldMkLst>
        <pc:spChg chg="mod">
          <ac:chgData name="Tomáš Kekeňák" userId="96d6e92d-6461-439a-9d75-1b6c41283a32" providerId="ADAL" clId="{470711C1-0660-9E4D-AC8F-7207E73043FB}" dt="2020-05-03T20:01:06.876" v="57" actId="20577"/>
          <ac:spMkLst>
            <pc:docMk/>
            <pc:sldMk cId="0" sldId="257"/>
            <ac:spMk id="114" creationId="{00000000-0000-0000-0000-000000000000}"/>
          </ac:spMkLst>
        </pc:spChg>
      </pc:sldChg>
      <pc:sldChg chg="addSp delSp modSp">
        <pc:chgData name="Tomáš Kekeňák" userId="96d6e92d-6461-439a-9d75-1b6c41283a32" providerId="ADAL" clId="{470711C1-0660-9E4D-AC8F-7207E73043FB}" dt="2020-05-04T19:48:01.058" v="101" actId="1076"/>
        <pc:sldMkLst>
          <pc:docMk/>
          <pc:sldMk cId="0" sldId="261"/>
        </pc:sldMkLst>
        <pc:spChg chg="add del mod">
          <ac:chgData name="Tomáš Kekeňák" userId="96d6e92d-6461-439a-9d75-1b6c41283a32" providerId="ADAL" clId="{470711C1-0660-9E4D-AC8F-7207E73043FB}" dt="2020-05-04T19:45:35.817" v="97" actId="478"/>
          <ac:spMkLst>
            <pc:docMk/>
            <pc:sldMk cId="0" sldId="261"/>
            <ac:spMk id="2" creationId="{7377C2D2-6CFE-4E4B-91C4-3581EF015C99}"/>
          </ac:spMkLst>
        </pc:spChg>
        <pc:picChg chg="add mod">
          <ac:chgData name="Tomáš Kekeňák" userId="96d6e92d-6461-439a-9d75-1b6c41283a32" providerId="ADAL" clId="{470711C1-0660-9E4D-AC8F-7207E73043FB}" dt="2020-05-04T19:48:01.058" v="101" actId="1076"/>
          <ac:picMkLst>
            <pc:docMk/>
            <pc:sldMk cId="0" sldId="261"/>
            <ac:picMk id="4" creationId="{E8C8B5A3-91B3-804E-BF46-88BF3ADC956E}"/>
          </ac:picMkLst>
        </pc:picChg>
      </pc:sldChg>
      <pc:sldChg chg="del">
        <pc:chgData name="Tomáš Kekeňák" userId="96d6e92d-6461-439a-9d75-1b6c41283a32" providerId="ADAL" clId="{470711C1-0660-9E4D-AC8F-7207E73043FB}" dt="2020-05-04T07:06:46.727" v="93" actId="2696"/>
        <pc:sldMkLst>
          <pc:docMk/>
          <pc:sldMk cId="0" sldId="266"/>
        </pc:sldMkLst>
      </pc:sldChg>
      <pc:sldChg chg="modSp">
        <pc:chgData name="Tomáš Kekeňák" userId="96d6e92d-6461-439a-9d75-1b6c41283a32" providerId="ADAL" clId="{470711C1-0660-9E4D-AC8F-7207E73043FB}" dt="2020-05-03T20:03:44.468" v="79" actId="20577"/>
        <pc:sldMkLst>
          <pc:docMk/>
          <pc:sldMk cId="0" sldId="270"/>
        </pc:sldMkLst>
        <pc:spChg chg="mod">
          <ac:chgData name="Tomáš Kekeňák" userId="96d6e92d-6461-439a-9d75-1b6c41283a32" providerId="ADAL" clId="{470711C1-0660-9E4D-AC8F-7207E73043FB}" dt="2020-05-03T20:03:44.468" v="79" actId="20577"/>
          <ac:spMkLst>
            <pc:docMk/>
            <pc:sldMk cId="0" sldId="270"/>
            <ac:spMk id="240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4T19:49:11.475" v="104" actId="20577"/>
        <pc:sldMkLst>
          <pc:docMk/>
          <pc:sldMk cId="0" sldId="272"/>
        </pc:sldMkLst>
        <pc:spChg chg="mod">
          <ac:chgData name="Tomáš Kekeňák" userId="96d6e92d-6461-439a-9d75-1b6c41283a32" providerId="ADAL" clId="{470711C1-0660-9E4D-AC8F-7207E73043FB}" dt="2020-05-03T20:01:27.104" v="63" actId="20577"/>
          <ac:spMkLst>
            <pc:docMk/>
            <pc:sldMk cId="0" sldId="272"/>
            <ac:spMk id="258" creationId="{00000000-0000-0000-0000-000000000000}"/>
          </ac:spMkLst>
        </pc:spChg>
        <pc:spChg chg="mod">
          <ac:chgData name="Tomáš Kekeňák" userId="96d6e92d-6461-439a-9d75-1b6c41283a32" providerId="ADAL" clId="{470711C1-0660-9E4D-AC8F-7207E73043FB}" dt="2020-05-04T19:48:56.398" v="102" actId="20577"/>
          <ac:spMkLst>
            <pc:docMk/>
            <pc:sldMk cId="0" sldId="272"/>
            <ac:spMk id="264" creationId="{00000000-0000-0000-0000-000000000000}"/>
          </ac:spMkLst>
        </pc:spChg>
        <pc:spChg chg="mod">
          <ac:chgData name="Tomáš Kekeňák" userId="96d6e92d-6461-439a-9d75-1b6c41283a32" providerId="ADAL" clId="{470711C1-0660-9E4D-AC8F-7207E73043FB}" dt="2020-05-04T19:49:04.259" v="103" actId="20577"/>
          <ac:spMkLst>
            <pc:docMk/>
            <pc:sldMk cId="0" sldId="272"/>
            <ac:spMk id="269" creationId="{00000000-0000-0000-0000-000000000000}"/>
          </ac:spMkLst>
        </pc:spChg>
        <pc:spChg chg="mod">
          <ac:chgData name="Tomáš Kekeňák" userId="96d6e92d-6461-439a-9d75-1b6c41283a32" providerId="ADAL" clId="{470711C1-0660-9E4D-AC8F-7207E73043FB}" dt="2020-05-04T19:49:11.475" v="104" actId="20577"/>
          <ac:spMkLst>
            <pc:docMk/>
            <pc:sldMk cId="0" sldId="272"/>
            <ac:spMk id="274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3T20:06:32.437" v="92" actId="20577"/>
        <pc:sldMkLst>
          <pc:docMk/>
          <pc:sldMk cId="0" sldId="278"/>
        </pc:sldMkLst>
        <pc:spChg chg="mod">
          <ac:chgData name="Tomáš Kekeňák" userId="96d6e92d-6461-439a-9d75-1b6c41283a32" providerId="ADAL" clId="{470711C1-0660-9E4D-AC8F-7207E73043FB}" dt="2020-05-03T20:06:32.437" v="92" actId="20577"/>
          <ac:spMkLst>
            <pc:docMk/>
            <pc:sldMk cId="0" sldId="278"/>
            <ac:spMk id="337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3T20:02:14.434" v="68" actId="20577"/>
        <pc:sldMkLst>
          <pc:docMk/>
          <pc:sldMk cId="2424175375" sldId="284"/>
        </pc:sldMkLst>
        <pc:spChg chg="mod">
          <ac:chgData name="Tomáš Kekeňák" userId="96d6e92d-6461-439a-9d75-1b6c41283a32" providerId="ADAL" clId="{470711C1-0660-9E4D-AC8F-7207E73043FB}" dt="2020-05-03T20:02:14.434" v="68" actId="20577"/>
          <ac:spMkLst>
            <pc:docMk/>
            <pc:sldMk cId="2424175375" sldId="284"/>
            <ac:spMk id="114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3T20:02:27.800" v="71" actId="20577"/>
        <pc:sldMkLst>
          <pc:docMk/>
          <pc:sldMk cId="2081048114" sldId="285"/>
        </pc:sldMkLst>
        <pc:spChg chg="mod">
          <ac:chgData name="Tomáš Kekeňák" userId="96d6e92d-6461-439a-9d75-1b6c41283a32" providerId="ADAL" clId="{470711C1-0660-9E4D-AC8F-7207E73043FB}" dt="2020-05-03T20:02:27.800" v="71" actId="20577"/>
          <ac:spMkLst>
            <pc:docMk/>
            <pc:sldMk cId="2081048114" sldId="285"/>
            <ac:spMk id="114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3T20:03:21.164" v="77" actId="20577"/>
        <pc:sldMkLst>
          <pc:docMk/>
          <pc:sldMk cId="296593037" sldId="286"/>
        </pc:sldMkLst>
        <pc:spChg chg="mod">
          <ac:chgData name="Tomáš Kekeňák" userId="96d6e92d-6461-439a-9d75-1b6c41283a32" providerId="ADAL" clId="{470711C1-0660-9E4D-AC8F-7207E73043FB}" dt="2020-05-03T20:03:21.164" v="77" actId="20577"/>
          <ac:spMkLst>
            <pc:docMk/>
            <pc:sldMk cId="296593037" sldId="286"/>
            <ac:spMk id="114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3T20:03:27.633" v="78" actId="20577"/>
        <pc:sldMkLst>
          <pc:docMk/>
          <pc:sldMk cId="4146418152" sldId="287"/>
        </pc:sldMkLst>
        <pc:spChg chg="mod">
          <ac:chgData name="Tomáš Kekeňák" userId="96d6e92d-6461-439a-9d75-1b6c41283a32" providerId="ADAL" clId="{470711C1-0660-9E4D-AC8F-7207E73043FB}" dt="2020-05-03T20:03:27.633" v="78" actId="20577"/>
          <ac:spMkLst>
            <pc:docMk/>
            <pc:sldMk cId="4146418152" sldId="287"/>
            <ac:spMk id="114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3T20:06:14.612" v="87" actId="114"/>
        <pc:sldMkLst>
          <pc:docMk/>
          <pc:sldMk cId="1406445015" sldId="293"/>
        </pc:sldMkLst>
        <pc:spChg chg="mod">
          <ac:chgData name="Tomáš Kekeňák" userId="96d6e92d-6461-439a-9d75-1b6c41283a32" providerId="ADAL" clId="{470711C1-0660-9E4D-AC8F-7207E73043FB}" dt="2020-05-03T20:06:14.612" v="87" actId="114"/>
          <ac:spMkLst>
            <pc:docMk/>
            <pc:sldMk cId="1406445015" sldId="293"/>
            <ac:spMk id="346" creationId="{00000000-0000-0000-0000-000000000000}"/>
          </ac:spMkLst>
        </pc:spChg>
      </pc:sldChg>
      <pc:sldChg chg="modSp">
        <pc:chgData name="Tomáš Kekeňák" userId="96d6e92d-6461-439a-9d75-1b6c41283a32" providerId="ADAL" clId="{470711C1-0660-9E4D-AC8F-7207E73043FB}" dt="2020-05-03T20:05:20.286" v="80" actId="20577"/>
        <pc:sldMkLst>
          <pc:docMk/>
          <pc:sldMk cId="985414447" sldId="294"/>
        </pc:sldMkLst>
        <pc:spChg chg="mod">
          <ac:chgData name="Tomáš Kekeňák" userId="96d6e92d-6461-439a-9d75-1b6c41283a32" providerId="ADAL" clId="{470711C1-0660-9E4D-AC8F-7207E73043FB}" dt="2020-05-03T20:05:20.286" v="80" actId="20577"/>
          <ac:spMkLst>
            <pc:docMk/>
            <pc:sldMk cId="985414447" sldId="294"/>
            <ac:spMk id="6" creationId="{22B759F3-07FF-3743-97B9-31EEBC61A1C7}"/>
          </ac:spMkLst>
        </pc:spChg>
      </pc:sldChg>
      <pc:sldChg chg="modSp">
        <pc:chgData name="Tomáš Kekeňák" userId="96d6e92d-6461-439a-9d75-1b6c41283a32" providerId="ADAL" clId="{470711C1-0660-9E4D-AC8F-7207E73043FB}" dt="2020-05-03T20:05:31.693" v="84" actId="120"/>
        <pc:sldMkLst>
          <pc:docMk/>
          <pc:sldMk cId="1288974548" sldId="296"/>
        </pc:sldMkLst>
        <pc:spChg chg="mod">
          <ac:chgData name="Tomáš Kekeňák" userId="96d6e92d-6461-439a-9d75-1b6c41283a32" providerId="ADAL" clId="{470711C1-0660-9E4D-AC8F-7207E73043FB}" dt="2020-05-03T20:05:31.693" v="84" actId="120"/>
          <ac:spMkLst>
            <pc:docMk/>
            <pc:sldMk cId="1288974548" sldId="296"/>
            <ac:spMk id="161" creationId="{00000000-0000-0000-0000-000000000000}"/>
          </ac:spMkLst>
        </pc:spChg>
      </pc:sldChg>
      <pc:sldMasterChg chg="delSldLayout">
        <pc:chgData name="Tomáš Kekeňák" userId="96d6e92d-6461-439a-9d75-1b6c41283a32" providerId="ADAL" clId="{470711C1-0660-9E4D-AC8F-7207E73043FB}" dt="2020-05-04T07:06:46.735" v="94" actId="2696"/>
        <pc:sldMasterMkLst>
          <pc:docMk/>
          <pc:sldMasterMk cId="0" sldId="2147483660"/>
        </pc:sldMasterMkLst>
        <pc:sldLayoutChg chg="del">
          <pc:chgData name="Tomáš Kekeňák" userId="96d6e92d-6461-439a-9d75-1b6c41283a32" providerId="ADAL" clId="{470711C1-0660-9E4D-AC8F-7207E73043FB}" dt="2020-05-04T07:06:46.735" v="94" actId="2696"/>
          <pc:sldLayoutMkLst>
            <pc:docMk/>
            <pc:sldMasterMk cId="0" sldId="2147483660"/>
            <pc:sldLayoutMk cId="0" sldId="2147483659"/>
          </pc:sldLayoutMkLst>
        </pc:sldLayoutChg>
      </pc:sldMasterChg>
    </pc:docChg>
  </pc:docChgLst>
  <pc:docChgLst>
    <pc:chgData name="Tomáš Kekeňák" userId="96d6e92d-6461-439a-9d75-1b6c41283a32" providerId="ADAL" clId="{2D3FE557-E254-2941-A00A-7720F36BFDAD}"/>
    <pc:docChg chg="modSld">
      <pc:chgData name="Tomáš Kekeňák" userId="96d6e92d-6461-439a-9d75-1b6c41283a32" providerId="ADAL" clId="{2D3FE557-E254-2941-A00A-7720F36BFDAD}" dt="2020-09-30T15:03:54.653" v="27" actId="1035"/>
      <pc:docMkLst>
        <pc:docMk/>
      </pc:docMkLst>
      <pc:sldChg chg="modSp mod">
        <pc:chgData name="Tomáš Kekeňák" userId="96d6e92d-6461-439a-9d75-1b6c41283a32" providerId="ADAL" clId="{2D3FE557-E254-2941-A00A-7720F36BFDAD}" dt="2020-09-30T15:03:54.653" v="27" actId="1035"/>
        <pc:sldMkLst>
          <pc:docMk/>
          <pc:sldMk cId="1288974548" sldId="296"/>
        </pc:sldMkLst>
        <pc:spChg chg="mod">
          <ac:chgData name="Tomáš Kekeňák" userId="96d6e92d-6461-439a-9d75-1b6c41283a32" providerId="ADAL" clId="{2D3FE557-E254-2941-A00A-7720F36BFDAD}" dt="2020-09-30T15:03:54.653" v="27" actId="1035"/>
          <ac:spMkLst>
            <pc:docMk/>
            <pc:sldMk cId="1288974548" sldId="296"/>
            <ac:spMk id="162" creationId="{00000000-0000-0000-0000-000000000000}"/>
          </ac:spMkLst>
        </pc:spChg>
      </pc:sldChg>
    </pc:docChg>
  </pc:docChgLst>
  <pc:docChgLst>
    <pc:chgData name="Tomáš Kekeňák" userId="S::5201063@upjs.sk::96d6e92d-6461-439a-9d75-1b6c41283a32" providerId="AD" clId="Web-{DD86EE54-2DA3-422F-6C61-8D9980DA1F33}"/>
    <pc:docChg chg="addSld delSld modSld">
      <pc:chgData name="Tomáš Kekeňák" userId="S::5201063@upjs.sk::96d6e92d-6461-439a-9d75-1b6c41283a32" providerId="AD" clId="Web-{DD86EE54-2DA3-422F-6C61-8D9980DA1F33}" dt="2020-09-28T17:59:45.106" v="14" actId="14100"/>
      <pc:docMkLst>
        <pc:docMk/>
      </pc:docMkLst>
      <pc:sldChg chg="addSp delSp modSp">
        <pc:chgData name="Tomáš Kekeňák" userId="S::5201063@upjs.sk::96d6e92d-6461-439a-9d75-1b6c41283a32" providerId="AD" clId="Web-{DD86EE54-2DA3-422F-6C61-8D9980DA1F33}" dt="2020-09-28T17:59:45.106" v="14" actId="14100"/>
        <pc:sldMkLst>
          <pc:docMk/>
          <pc:sldMk cId="1288974548" sldId="296"/>
        </pc:sldMkLst>
        <pc:spChg chg="add del mod">
          <ac:chgData name="Tomáš Kekeňák" userId="S::5201063@upjs.sk::96d6e92d-6461-439a-9d75-1b6c41283a32" providerId="AD" clId="Web-{DD86EE54-2DA3-422F-6C61-8D9980DA1F33}" dt="2020-09-28T17:52:32.844" v="4"/>
          <ac:spMkLst>
            <pc:docMk/>
            <pc:sldMk cId="1288974548" sldId="296"/>
            <ac:spMk id="2" creationId="{99E48962-787E-4A40-91B8-43ED367B73F0}"/>
          </ac:spMkLst>
        </pc:spChg>
        <pc:spChg chg="add del mod">
          <ac:chgData name="Tomáš Kekeňák" userId="S::5201063@upjs.sk::96d6e92d-6461-439a-9d75-1b6c41283a32" providerId="AD" clId="Web-{DD86EE54-2DA3-422F-6C61-8D9980DA1F33}" dt="2020-09-28T17:59:29.543" v="11"/>
          <ac:spMkLst>
            <pc:docMk/>
            <pc:sldMk cId="1288974548" sldId="296"/>
            <ac:spMk id="4" creationId="{500F501C-85CB-44F7-8D1C-9B2EBE823464}"/>
          </ac:spMkLst>
        </pc:spChg>
        <pc:spChg chg="add del mod">
          <ac:chgData name="Tomáš Kekeňák" userId="S::5201063@upjs.sk::96d6e92d-6461-439a-9d75-1b6c41283a32" providerId="AD" clId="Web-{DD86EE54-2DA3-422F-6C61-8D9980DA1F33}" dt="2020-09-28T17:59:45.106" v="14" actId="14100"/>
          <ac:spMkLst>
            <pc:docMk/>
            <pc:sldMk cId="1288974548" sldId="296"/>
            <ac:spMk id="162" creationId="{00000000-0000-0000-0000-000000000000}"/>
          </ac:spMkLst>
        </pc:spChg>
      </pc:sldChg>
      <pc:sldChg chg="addSp delSp modSp add del replId">
        <pc:chgData name="Tomáš Kekeňák" userId="S::5201063@upjs.sk::96d6e92d-6461-439a-9d75-1b6c41283a32" providerId="AD" clId="Web-{DD86EE54-2DA3-422F-6C61-8D9980DA1F33}" dt="2020-09-28T17:59:34.340" v="12"/>
        <pc:sldMkLst>
          <pc:docMk/>
          <pc:sldMk cId="2713972994" sldId="297"/>
        </pc:sldMkLst>
        <pc:spChg chg="add mod">
          <ac:chgData name="Tomáš Kekeňák" userId="S::5201063@upjs.sk::96d6e92d-6461-439a-9d75-1b6c41283a32" providerId="AD" clId="Web-{DD86EE54-2DA3-422F-6C61-8D9980DA1F33}" dt="2020-09-28T17:59:13.011" v="9"/>
          <ac:spMkLst>
            <pc:docMk/>
            <pc:sldMk cId="2713972994" sldId="297"/>
            <ac:spMk id="3" creationId="{C5FBF4D6-5D27-4CEA-9D8F-6E0F2A799D91}"/>
          </ac:spMkLst>
        </pc:spChg>
        <pc:spChg chg="del">
          <ac:chgData name="Tomáš Kekeňák" userId="S::5201063@upjs.sk::96d6e92d-6461-439a-9d75-1b6c41283a32" providerId="AD" clId="Web-{DD86EE54-2DA3-422F-6C61-8D9980DA1F33}" dt="2020-09-28T17:59:13.011" v="9"/>
          <ac:spMkLst>
            <pc:docMk/>
            <pc:sldMk cId="2713972994" sldId="297"/>
            <ac:spMk id="16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pjs-my.sharepoint.com/personal/5201063_upjs_sk/Documents/Diplomova%20praca/V&#253;sledky%20orez&#225;vania%20MTCNN/PNet/PruningPN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pjs-my.sharepoint.com/personal/5201063_upjs_sk/Documents/Diplomova%20praca/V&#253;sledky%20orez&#225;vania%20MTCNN/PNet/PruningPN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pjs-my.sharepoint.com/personal/5201063_upjs_sk/Documents/Diplomova%20praca/V&#253;sledky%20orez&#225;vania%20MTCNN/RNet/PruningRN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pjs-my.sharepoint.com/personal/5201063_upjs_sk/Documents/Diplomova%20praca/V&#253;sledky%20orez&#225;vania%20MTCNN/RNet/PruningRN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pjs-my.sharepoint.com/personal/5201063_upjs_sk/Documents/Diplomova%20praca/V&#253;sledky%20orez&#225;vania%20MTCNN/ONet/PruningON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pjs-my.sharepoint.com/personal/5201063_upjs_sk/Documents/Diplomova%20praca/V&#253;sledky%20orez&#225;vania%20MTCNN/ONet/PruningON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pjs-my.sharepoint.com/personal/5201063_upjs_sk/Documents/Diplomova%20praca/V&#253;sledky%20orez&#225;vania%20MTCNN/RNet/PruningRN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Porovnanie metód orezávania</a:t>
            </a:r>
            <a:br>
              <a:rPr lang="sk-SK"/>
            </a:br>
            <a:r>
              <a:rPr lang="sk-SK"/>
              <a:t>(bez</a:t>
            </a:r>
            <a:r>
              <a:rPr lang="sk-SK" baseline="0"/>
              <a:t> fine tuningu)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'Vyhodnotenie - bez fine tuningu'!$B$7</c:f>
              <c:strCache>
                <c:ptCount val="1"/>
                <c:pt idx="0">
                  <c:v>Taylor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tuningu'!$C$7:$L$7</c:f>
              <c:numCache>
                <c:formatCode>General</c:formatCode>
                <c:ptCount val="10"/>
                <c:pt idx="0">
                  <c:v>0.93369999999999997</c:v>
                </c:pt>
                <c:pt idx="1">
                  <c:v>0.92579999999999996</c:v>
                </c:pt>
                <c:pt idx="2">
                  <c:v>0.90200000000000002</c:v>
                </c:pt>
                <c:pt idx="3">
                  <c:v>0.90269999999999995</c:v>
                </c:pt>
                <c:pt idx="4">
                  <c:v>0.8498</c:v>
                </c:pt>
                <c:pt idx="5">
                  <c:v>0.79800000000000004</c:v>
                </c:pt>
                <c:pt idx="6">
                  <c:v>0.91110000000000002</c:v>
                </c:pt>
                <c:pt idx="7">
                  <c:v>0.86729999999999996</c:v>
                </c:pt>
                <c:pt idx="8">
                  <c:v>0.74609999999999999</c:v>
                </c:pt>
                <c:pt idx="9">
                  <c:v>0.2397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5-2C4F-9EFF-AC1780BA8EF7}"/>
            </c:ext>
          </c:extLst>
        </c:ser>
        <c:ser>
          <c:idx val="1"/>
          <c:order val="1"/>
          <c:tx>
            <c:strRef>
              <c:f>'Vyhodnotenie - bez fine tuningu'!$B$8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tuningu'!$C$8:$L$8</c:f>
              <c:numCache>
                <c:formatCode>General</c:formatCode>
                <c:ptCount val="10"/>
                <c:pt idx="0">
                  <c:v>0.93369999999999997</c:v>
                </c:pt>
                <c:pt idx="1">
                  <c:v>0.92730000000000001</c:v>
                </c:pt>
                <c:pt idx="2">
                  <c:v>0.91359999999999997</c:v>
                </c:pt>
                <c:pt idx="3">
                  <c:v>0.90310000000000001</c:v>
                </c:pt>
                <c:pt idx="4">
                  <c:v>0.78680000000000005</c:v>
                </c:pt>
                <c:pt idx="5">
                  <c:v>0.89370000000000005</c:v>
                </c:pt>
                <c:pt idx="6">
                  <c:v>0.44130000000000003</c:v>
                </c:pt>
                <c:pt idx="7">
                  <c:v>0.48170000000000002</c:v>
                </c:pt>
                <c:pt idx="8">
                  <c:v>0.33239999999999997</c:v>
                </c:pt>
                <c:pt idx="9">
                  <c:v>0.27139999999999997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5-2C4F-9EFF-AC1780BA8EF7}"/>
            </c:ext>
          </c:extLst>
        </c:ser>
        <c:ser>
          <c:idx val="2"/>
          <c:order val="2"/>
          <c:tx>
            <c:strRef>
              <c:f>'Vyhodnotenie - bez fine tuningu'!$B$9</c:f>
              <c:strCache>
                <c:ptCount val="1"/>
                <c:pt idx="0">
                  <c:v>magnitude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tuningu'!$C$9:$L$9</c:f>
              <c:numCache>
                <c:formatCode>General</c:formatCode>
                <c:ptCount val="10"/>
                <c:pt idx="0">
                  <c:v>0.93369999999999997</c:v>
                </c:pt>
                <c:pt idx="1">
                  <c:v>0.94099999999999995</c:v>
                </c:pt>
                <c:pt idx="2">
                  <c:v>0.92600000000000005</c:v>
                </c:pt>
                <c:pt idx="3">
                  <c:v>0.9224</c:v>
                </c:pt>
                <c:pt idx="4">
                  <c:v>0.84919999999999995</c:v>
                </c:pt>
                <c:pt idx="5">
                  <c:v>0.88249999999999995</c:v>
                </c:pt>
                <c:pt idx="6">
                  <c:v>0.82050000000000001</c:v>
                </c:pt>
                <c:pt idx="7">
                  <c:v>0.81040000000000001</c:v>
                </c:pt>
                <c:pt idx="8">
                  <c:v>0.76659999999999995</c:v>
                </c:pt>
                <c:pt idx="9">
                  <c:v>0.74539999999999995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5-2C4F-9EFF-AC1780BA8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1535"/>
        <c:axId val="453931871"/>
      </c:lineChart>
      <c:catAx>
        <c:axId val="4532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931871"/>
        <c:crosses val="autoZero"/>
        <c:auto val="1"/>
        <c:lblAlgn val="ctr"/>
        <c:lblOffset val="100"/>
        <c:noMultiLvlLbl val="0"/>
      </c:catAx>
      <c:valAx>
        <c:axId val="453931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2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Porovnanie metód orezávania</a:t>
            </a:r>
            <a:br>
              <a:rPr lang="sk-SK"/>
            </a:br>
            <a:r>
              <a:rPr lang="sk-SK"/>
              <a:t>(s</a:t>
            </a:r>
            <a:r>
              <a:rPr lang="sk-SK" baseline="0"/>
              <a:t> fine tuningom)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'Vyhodnotenie - s fine tuningom'!$B$7</c:f>
              <c:strCache>
                <c:ptCount val="1"/>
                <c:pt idx="0">
                  <c:v>Taylor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tuningom'!$C$7:$L$7</c:f>
              <c:numCache>
                <c:formatCode>General</c:formatCode>
                <c:ptCount val="10"/>
                <c:pt idx="0">
                  <c:v>0.94159999999999999</c:v>
                </c:pt>
                <c:pt idx="1">
                  <c:v>0.93989999999999996</c:v>
                </c:pt>
                <c:pt idx="2">
                  <c:v>0.93540000000000001</c:v>
                </c:pt>
                <c:pt idx="3">
                  <c:v>0.93179999999999996</c:v>
                </c:pt>
                <c:pt idx="4">
                  <c:v>0.9284</c:v>
                </c:pt>
                <c:pt idx="5">
                  <c:v>0.92159999999999997</c:v>
                </c:pt>
                <c:pt idx="6">
                  <c:v>0.92069999999999996</c:v>
                </c:pt>
                <c:pt idx="7">
                  <c:v>0.9123</c:v>
                </c:pt>
                <c:pt idx="8">
                  <c:v>0.89410000000000001</c:v>
                </c:pt>
                <c:pt idx="9">
                  <c:v>0.76029999999999998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9E-8A44-A7F7-03E87BC75D16}"/>
            </c:ext>
          </c:extLst>
        </c:ser>
        <c:ser>
          <c:idx val="1"/>
          <c:order val="1"/>
          <c:tx>
            <c:strRef>
              <c:f>'Vyhodnotenie - s fine tuningom'!$B$8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tuningom'!$C$8:$L$8</c:f>
              <c:numCache>
                <c:formatCode>General</c:formatCode>
                <c:ptCount val="10"/>
                <c:pt idx="0">
                  <c:v>0.94159999999999999</c:v>
                </c:pt>
                <c:pt idx="1">
                  <c:v>0.93779999999999997</c:v>
                </c:pt>
                <c:pt idx="2">
                  <c:v>0.93640000000000001</c:v>
                </c:pt>
                <c:pt idx="3">
                  <c:v>0.93489999999999995</c:v>
                </c:pt>
                <c:pt idx="4">
                  <c:v>0.92879999999999996</c:v>
                </c:pt>
                <c:pt idx="5">
                  <c:v>0.92579999999999996</c:v>
                </c:pt>
                <c:pt idx="6">
                  <c:v>0.91659999999999997</c:v>
                </c:pt>
                <c:pt idx="7">
                  <c:v>0.90680000000000005</c:v>
                </c:pt>
                <c:pt idx="8">
                  <c:v>0.88949999999999996</c:v>
                </c:pt>
                <c:pt idx="9">
                  <c:v>0.85940000000000005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9E-8A44-A7F7-03E87BC75D16}"/>
            </c:ext>
          </c:extLst>
        </c:ser>
        <c:ser>
          <c:idx val="2"/>
          <c:order val="2"/>
          <c:tx>
            <c:strRef>
              <c:f>'Vyhodnotenie - s fine tuningom'!$B$9</c:f>
              <c:strCache>
                <c:ptCount val="1"/>
                <c:pt idx="0">
                  <c:v>magnitude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tuningom'!$C$9:$L$9</c:f>
              <c:numCache>
                <c:formatCode>General</c:formatCode>
                <c:ptCount val="10"/>
                <c:pt idx="0">
                  <c:v>0.94159999999999999</c:v>
                </c:pt>
                <c:pt idx="1">
                  <c:v>0.94110000000000005</c:v>
                </c:pt>
                <c:pt idx="2">
                  <c:v>0.93869999999999998</c:v>
                </c:pt>
                <c:pt idx="3">
                  <c:v>0.93820000000000003</c:v>
                </c:pt>
                <c:pt idx="4">
                  <c:v>0.93240000000000001</c:v>
                </c:pt>
                <c:pt idx="5">
                  <c:v>0.92879999999999996</c:v>
                </c:pt>
                <c:pt idx="6">
                  <c:v>0.92090000000000005</c:v>
                </c:pt>
                <c:pt idx="7">
                  <c:v>0.91359999999999997</c:v>
                </c:pt>
                <c:pt idx="8">
                  <c:v>0.89139999999999997</c:v>
                </c:pt>
                <c:pt idx="9">
                  <c:v>0.87319999999999998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9E-8A44-A7F7-03E87BC75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1535"/>
        <c:axId val="453931871"/>
      </c:lineChart>
      <c:catAx>
        <c:axId val="4532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931871"/>
        <c:crosses val="autoZero"/>
        <c:auto val="1"/>
        <c:lblAlgn val="ctr"/>
        <c:lblOffset val="100"/>
        <c:noMultiLvlLbl val="0"/>
      </c:catAx>
      <c:valAx>
        <c:axId val="453931871"/>
        <c:scaling>
          <c:orientation val="minMax"/>
          <c:min val="0.85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2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Porovnanie metód orezávania</a:t>
            </a:r>
            <a:br>
              <a:rPr lang="sk-SK"/>
            </a:br>
            <a:r>
              <a:rPr lang="sk-SK"/>
              <a:t>(bez</a:t>
            </a:r>
            <a:r>
              <a:rPr lang="sk-SK" baseline="0"/>
              <a:t> fine tuningu)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'Vyhodnotenie - bez fine tuningu'!$B$7</c:f>
              <c:strCache>
                <c:ptCount val="1"/>
                <c:pt idx="0">
                  <c:v>Taylor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tuningu'!$C$7:$L$7</c:f>
              <c:numCache>
                <c:formatCode>General</c:formatCode>
                <c:ptCount val="10"/>
                <c:pt idx="0">
                  <c:v>0.95799999999999996</c:v>
                </c:pt>
                <c:pt idx="1">
                  <c:v>0.96150000000000002</c:v>
                </c:pt>
                <c:pt idx="2">
                  <c:v>0.96450000000000002</c:v>
                </c:pt>
                <c:pt idx="3">
                  <c:v>0.94850000000000001</c:v>
                </c:pt>
                <c:pt idx="4">
                  <c:v>0.91569999999999996</c:v>
                </c:pt>
                <c:pt idx="5">
                  <c:v>0.91990000000000005</c:v>
                </c:pt>
                <c:pt idx="6">
                  <c:v>0.85399999999999998</c:v>
                </c:pt>
                <c:pt idx="7">
                  <c:v>0.88959999999999995</c:v>
                </c:pt>
                <c:pt idx="8">
                  <c:v>0.74209999999999998</c:v>
                </c:pt>
                <c:pt idx="9">
                  <c:v>0.76229999999999998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C2-1641-898D-A792A5AE386C}"/>
            </c:ext>
          </c:extLst>
        </c:ser>
        <c:ser>
          <c:idx val="1"/>
          <c:order val="1"/>
          <c:tx>
            <c:strRef>
              <c:f>'Vyhodnotenie - bez fine tuningu'!$B$8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tuningu'!$C$8:$L$8</c:f>
              <c:numCache>
                <c:formatCode>General</c:formatCode>
                <c:ptCount val="10"/>
                <c:pt idx="0">
                  <c:v>0.95799999999999996</c:v>
                </c:pt>
                <c:pt idx="1">
                  <c:v>0.95389999999999997</c:v>
                </c:pt>
                <c:pt idx="2">
                  <c:v>0.85289999999999999</c:v>
                </c:pt>
                <c:pt idx="3">
                  <c:v>0.94550000000000001</c:v>
                </c:pt>
                <c:pt idx="4">
                  <c:v>0.90990000000000004</c:v>
                </c:pt>
                <c:pt idx="5">
                  <c:v>0.91420000000000001</c:v>
                </c:pt>
                <c:pt idx="6">
                  <c:v>0.91790000000000005</c:v>
                </c:pt>
                <c:pt idx="7">
                  <c:v>0.78910000000000002</c:v>
                </c:pt>
                <c:pt idx="8">
                  <c:v>0.79849999999999999</c:v>
                </c:pt>
                <c:pt idx="9">
                  <c:v>0.76190000000000002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C2-1641-898D-A792A5AE386C}"/>
            </c:ext>
          </c:extLst>
        </c:ser>
        <c:ser>
          <c:idx val="2"/>
          <c:order val="2"/>
          <c:tx>
            <c:strRef>
              <c:f>'Vyhodnotenie - bez fine tuningu'!$B$9</c:f>
              <c:strCache>
                <c:ptCount val="1"/>
                <c:pt idx="0">
                  <c:v>magnitude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tuningu'!$C$9:$L$9</c:f>
              <c:numCache>
                <c:formatCode>General</c:formatCode>
                <c:ptCount val="10"/>
                <c:pt idx="0">
                  <c:v>0.95799999999999996</c:v>
                </c:pt>
                <c:pt idx="1">
                  <c:v>0.96279999999999999</c:v>
                </c:pt>
                <c:pt idx="2">
                  <c:v>0.94589999999999996</c:v>
                </c:pt>
                <c:pt idx="3">
                  <c:v>0.94499999999999995</c:v>
                </c:pt>
                <c:pt idx="4">
                  <c:v>0.93140000000000001</c:v>
                </c:pt>
                <c:pt idx="5">
                  <c:v>0.92300000000000004</c:v>
                </c:pt>
                <c:pt idx="6">
                  <c:v>0.87590000000000001</c:v>
                </c:pt>
                <c:pt idx="7">
                  <c:v>0.85409999999999997</c:v>
                </c:pt>
                <c:pt idx="8">
                  <c:v>0.7863</c:v>
                </c:pt>
                <c:pt idx="9">
                  <c:v>0.76219999999999999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C2-1641-898D-A792A5AE3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1535"/>
        <c:axId val="453931871"/>
      </c:lineChart>
      <c:catAx>
        <c:axId val="4532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931871"/>
        <c:crosses val="autoZero"/>
        <c:auto val="1"/>
        <c:lblAlgn val="ctr"/>
        <c:lblOffset val="100"/>
        <c:noMultiLvlLbl val="0"/>
      </c:catAx>
      <c:valAx>
        <c:axId val="453931871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2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Porovnanie metód orezávania</a:t>
            </a:r>
            <a:br>
              <a:rPr lang="sk-SK"/>
            </a:br>
            <a:r>
              <a:rPr lang="sk-SK"/>
              <a:t>(s</a:t>
            </a:r>
            <a:r>
              <a:rPr lang="sk-SK" baseline="0"/>
              <a:t> fine tuningom)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'Vyhodnotenie - s fine tuningom'!$B$7</c:f>
              <c:strCache>
                <c:ptCount val="1"/>
                <c:pt idx="0">
                  <c:v>Taylor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tuningom'!$C$7:$L$7</c:f>
              <c:numCache>
                <c:formatCode>0.00%</c:formatCode>
                <c:ptCount val="10"/>
                <c:pt idx="0">
                  <c:v>0.97319999999999995</c:v>
                </c:pt>
                <c:pt idx="1">
                  <c:v>0.97160000000000002</c:v>
                </c:pt>
                <c:pt idx="2">
                  <c:v>0.97030000000000005</c:v>
                </c:pt>
                <c:pt idx="3">
                  <c:v>0.96940000000000004</c:v>
                </c:pt>
                <c:pt idx="4">
                  <c:v>0.9667</c:v>
                </c:pt>
                <c:pt idx="5">
                  <c:v>0.96560000000000001</c:v>
                </c:pt>
                <c:pt idx="6">
                  <c:v>0.96250000000000002</c:v>
                </c:pt>
                <c:pt idx="7">
                  <c:v>0.95660000000000001</c:v>
                </c:pt>
                <c:pt idx="8">
                  <c:v>0.95109999999999995</c:v>
                </c:pt>
                <c:pt idx="9">
                  <c:v>0.92659999999999998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D7-3143-9175-28747126B5B8}"/>
            </c:ext>
          </c:extLst>
        </c:ser>
        <c:ser>
          <c:idx val="1"/>
          <c:order val="1"/>
          <c:tx>
            <c:strRef>
              <c:f>'Vyhodnotenie - s fine tuningom'!$B$8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tuningom'!$C$8:$L$8</c:f>
              <c:numCache>
                <c:formatCode>0.00%</c:formatCode>
                <c:ptCount val="10"/>
                <c:pt idx="0">
                  <c:v>0.97319999999999995</c:v>
                </c:pt>
                <c:pt idx="1">
                  <c:v>0.9718</c:v>
                </c:pt>
                <c:pt idx="2">
                  <c:v>0.9698</c:v>
                </c:pt>
                <c:pt idx="3">
                  <c:v>0.96850000000000003</c:v>
                </c:pt>
                <c:pt idx="4">
                  <c:v>0.96599999999999997</c:v>
                </c:pt>
                <c:pt idx="5">
                  <c:v>0.96460000000000001</c:v>
                </c:pt>
                <c:pt idx="6">
                  <c:v>0.9617</c:v>
                </c:pt>
                <c:pt idx="7">
                  <c:v>0.95489999999999997</c:v>
                </c:pt>
                <c:pt idx="8">
                  <c:v>0.94920000000000004</c:v>
                </c:pt>
                <c:pt idx="9">
                  <c:v>0.91890000000000005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D7-3143-9175-28747126B5B8}"/>
            </c:ext>
          </c:extLst>
        </c:ser>
        <c:ser>
          <c:idx val="2"/>
          <c:order val="2"/>
          <c:tx>
            <c:strRef>
              <c:f>'Vyhodnotenie - s fine tuningom'!$B$9</c:f>
              <c:strCache>
                <c:ptCount val="1"/>
                <c:pt idx="0">
                  <c:v>magnitude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tuningom'!$C$9:$L$9</c:f>
              <c:numCache>
                <c:formatCode>0.00%</c:formatCode>
                <c:ptCount val="10"/>
                <c:pt idx="0">
                  <c:v>0.97319999999999995</c:v>
                </c:pt>
                <c:pt idx="1">
                  <c:v>0.97209999999999996</c:v>
                </c:pt>
                <c:pt idx="2">
                  <c:v>0.97089999999999999</c:v>
                </c:pt>
                <c:pt idx="3">
                  <c:v>0.97040000000000004</c:v>
                </c:pt>
                <c:pt idx="4">
                  <c:v>0.96799999999999997</c:v>
                </c:pt>
                <c:pt idx="5">
                  <c:v>0.96619999999999995</c:v>
                </c:pt>
                <c:pt idx="6">
                  <c:v>0.96350000000000002</c:v>
                </c:pt>
                <c:pt idx="7">
                  <c:v>0.95779999999999998</c:v>
                </c:pt>
                <c:pt idx="8">
                  <c:v>0.94720000000000004</c:v>
                </c:pt>
                <c:pt idx="9">
                  <c:v>0.89680000000000004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D7-3143-9175-28747126B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1535"/>
        <c:axId val="453931871"/>
      </c:lineChart>
      <c:catAx>
        <c:axId val="4532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931871"/>
        <c:crosses val="autoZero"/>
        <c:auto val="1"/>
        <c:lblAlgn val="ctr"/>
        <c:lblOffset val="100"/>
        <c:noMultiLvlLbl val="0"/>
      </c:catAx>
      <c:valAx>
        <c:axId val="453931871"/>
        <c:scaling>
          <c:orientation val="minMax"/>
          <c:max val="0.97499999999999998"/>
          <c:min val="0.9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2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Porovnanie metód orezávania</a:t>
            </a:r>
            <a:br>
              <a:rPr lang="sk-SK"/>
            </a:br>
            <a:r>
              <a:rPr lang="sk-SK"/>
              <a:t>(bez</a:t>
            </a:r>
            <a:r>
              <a:rPr lang="sk-SK" baseline="0"/>
              <a:t> fine tuningu)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'Vyhodnotenie - bez fine tuningu'!$B$7</c:f>
              <c:strCache>
                <c:ptCount val="1"/>
                <c:pt idx="0">
                  <c:v>Taylor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tuningu'!$C$7:$L$7</c:f>
              <c:numCache>
                <c:formatCode>General</c:formatCode>
                <c:ptCount val="10"/>
                <c:pt idx="0">
                  <c:v>0.93799999999999994</c:v>
                </c:pt>
                <c:pt idx="1">
                  <c:v>0.96220000000000006</c:v>
                </c:pt>
                <c:pt idx="2">
                  <c:v>0.81530000000000002</c:v>
                </c:pt>
                <c:pt idx="3">
                  <c:v>0.9637</c:v>
                </c:pt>
                <c:pt idx="4">
                  <c:v>0.94</c:v>
                </c:pt>
                <c:pt idx="5">
                  <c:v>0.89480000000000004</c:v>
                </c:pt>
                <c:pt idx="6">
                  <c:v>0.92379999999999995</c:v>
                </c:pt>
                <c:pt idx="7">
                  <c:v>0.47589999999999999</c:v>
                </c:pt>
                <c:pt idx="8">
                  <c:v>0.4819</c:v>
                </c:pt>
                <c:pt idx="9">
                  <c:v>0.44879999999999998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B4-0443-BA15-D1C6A0911A20}"/>
            </c:ext>
          </c:extLst>
        </c:ser>
        <c:ser>
          <c:idx val="1"/>
          <c:order val="1"/>
          <c:tx>
            <c:strRef>
              <c:f>'Vyhodnotenie - bez fine tuningu'!$B$8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tuningu'!$C$8:$L$8</c:f>
              <c:numCache>
                <c:formatCode>General</c:formatCode>
                <c:ptCount val="10"/>
                <c:pt idx="0">
                  <c:v>0.93799999999999994</c:v>
                </c:pt>
                <c:pt idx="1">
                  <c:v>0.95079999999999998</c:v>
                </c:pt>
                <c:pt idx="2">
                  <c:v>0.92290000000000005</c:v>
                </c:pt>
                <c:pt idx="3">
                  <c:v>0.8901</c:v>
                </c:pt>
                <c:pt idx="4">
                  <c:v>0.44869999999999999</c:v>
                </c:pt>
                <c:pt idx="5">
                  <c:v>0.90849999999999997</c:v>
                </c:pt>
                <c:pt idx="6">
                  <c:v>0.79259999999999997</c:v>
                </c:pt>
                <c:pt idx="7">
                  <c:v>0.88580000000000003</c:v>
                </c:pt>
                <c:pt idx="8">
                  <c:v>0.45500000000000002</c:v>
                </c:pt>
                <c:pt idx="9">
                  <c:v>0.4486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B4-0443-BA15-D1C6A0911A20}"/>
            </c:ext>
          </c:extLst>
        </c:ser>
        <c:ser>
          <c:idx val="2"/>
          <c:order val="2"/>
          <c:tx>
            <c:strRef>
              <c:f>'Vyhodnotenie - bez fine tuningu'!$B$9</c:f>
              <c:strCache>
                <c:ptCount val="1"/>
                <c:pt idx="0">
                  <c:v>magnitude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'Vyhodnotenie - bez fine tuningu'!$C$6:$L$6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bez fine tuningu'!$C$9:$L$9</c:f>
              <c:numCache>
                <c:formatCode>General</c:formatCode>
                <c:ptCount val="10"/>
                <c:pt idx="0">
                  <c:v>0.93799999999999994</c:v>
                </c:pt>
                <c:pt idx="1">
                  <c:v>0.96989999999999998</c:v>
                </c:pt>
                <c:pt idx="2">
                  <c:v>0.96030000000000004</c:v>
                </c:pt>
                <c:pt idx="3">
                  <c:v>0.95040000000000002</c:v>
                </c:pt>
                <c:pt idx="4">
                  <c:v>0.92779999999999996</c:v>
                </c:pt>
                <c:pt idx="5">
                  <c:v>0.94679999999999997</c:v>
                </c:pt>
                <c:pt idx="6">
                  <c:v>0.92069999999999996</c:v>
                </c:pt>
                <c:pt idx="7">
                  <c:v>0.90210000000000001</c:v>
                </c:pt>
                <c:pt idx="8">
                  <c:v>0.7883</c:v>
                </c:pt>
                <c:pt idx="9">
                  <c:v>0.4486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B4-0443-BA15-D1C6A091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1535"/>
        <c:axId val="453931871"/>
      </c:lineChart>
      <c:catAx>
        <c:axId val="4532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931871"/>
        <c:crosses val="autoZero"/>
        <c:auto val="1"/>
        <c:lblAlgn val="ctr"/>
        <c:lblOffset val="100"/>
        <c:noMultiLvlLbl val="0"/>
      </c:catAx>
      <c:valAx>
        <c:axId val="453931871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2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Porovnanie metód orezávania</a:t>
            </a:r>
            <a:br>
              <a:rPr lang="sk-SK"/>
            </a:br>
            <a:r>
              <a:rPr lang="sk-SK"/>
              <a:t>(s</a:t>
            </a:r>
            <a:r>
              <a:rPr lang="sk-SK" baseline="0"/>
              <a:t> fine tuningom)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'Vyhodnotenie - s fine tuningom'!$B$7</c:f>
              <c:strCache>
                <c:ptCount val="1"/>
                <c:pt idx="0">
                  <c:v>Taylor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tuningom'!$C$7:$L$7</c:f>
              <c:numCache>
                <c:formatCode>0.00%</c:formatCode>
                <c:ptCount val="10"/>
                <c:pt idx="0">
                  <c:v>0.97340000000000004</c:v>
                </c:pt>
                <c:pt idx="1">
                  <c:v>0.97109999999999996</c:v>
                </c:pt>
                <c:pt idx="2">
                  <c:v>0.9708</c:v>
                </c:pt>
                <c:pt idx="3">
                  <c:v>0.96919999999999995</c:v>
                </c:pt>
                <c:pt idx="4">
                  <c:v>0.96879999999999999</c:v>
                </c:pt>
                <c:pt idx="5">
                  <c:v>0.96679999999999999</c:v>
                </c:pt>
                <c:pt idx="6">
                  <c:v>0.96230000000000004</c:v>
                </c:pt>
                <c:pt idx="7">
                  <c:v>0.95850000000000002</c:v>
                </c:pt>
                <c:pt idx="8">
                  <c:v>0.94869999999999999</c:v>
                </c:pt>
                <c:pt idx="9">
                  <c:v>0.92869999999999997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A7-5B49-8713-965228752A15}"/>
            </c:ext>
          </c:extLst>
        </c:ser>
        <c:ser>
          <c:idx val="1"/>
          <c:order val="1"/>
          <c:tx>
            <c:strRef>
              <c:f>'Vyhodnotenie - s fine tuningom'!$B$8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tuningom'!$C$8:$L$8</c:f>
              <c:numCache>
                <c:formatCode>0.00%</c:formatCode>
                <c:ptCount val="10"/>
                <c:pt idx="0">
                  <c:v>0.97340000000000004</c:v>
                </c:pt>
                <c:pt idx="1">
                  <c:v>0.97250000000000003</c:v>
                </c:pt>
                <c:pt idx="2">
                  <c:v>0.96989999999999998</c:v>
                </c:pt>
                <c:pt idx="3">
                  <c:v>0.96899999999999997</c:v>
                </c:pt>
                <c:pt idx="4">
                  <c:v>0.96709999999999996</c:v>
                </c:pt>
                <c:pt idx="5">
                  <c:v>0.96550000000000002</c:v>
                </c:pt>
                <c:pt idx="6">
                  <c:v>0.9617</c:v>
                </c:pt>
                <c:pt idx="7">
                  <c:v>0.95840000000000003</c:v>
                </c:pt>
                <c:pt idx="8">
                  <c:v>0.94840000000000002</c:v>
                </c:pt>
                <c:pt idx="9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A7-5B49-8713-965228752A15}"/>
            </c:ext>
          </c:extLst>
        </c:ser>
        <c:ser>
          <c:idx val="2"/>
          <c:order val="2"/>
          <c:tx>
            <c:strRef>
              <c:f>'Vyhodnotenie - s fine tuningom'!$B$9</c:f>
              <c:strCache>
                <c:ptCount val="1"/>
                <c:pt idx="0">
                  <c:v>magnitude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'Vyhodnotenie - s fine tuningom'!$C$6:$L$6</c:f>
              <c:numCache>
                <c:formatCode>General</c:formatCode>
                <c:ptCount val="10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</c:numCache>
            </c:numRef>
          </c:cat>
          <c:val>
            <c:numRef>
              <c:f>'Vyhodnotenie - s fine tuningom'!$C$9:$L$9</c:f>
              <c:numCache>
                <c:formatCode>0.00%</c:formatCode>
                <c:ptCount val="10"/>
                <c:pt idx="0">
                  <c:v>0.97340000000000004</c:v>
                </c:pt>
                <c:pt idx="1">
                  <c:v>0.97250000000000003</c:v>
                </c:pt>
                <c:pt idx="2">
                  <c:v>0.97160000000000002</c:v>
                </c:pt>
                <c:pt idx="3">
                  <c:v>0.96819999999999995</c:v>
                </c:pt>
                <c:pt idx="4">
                  <c:v>0.96860000000000002</c:v>
                </c:pt>
                <c:pt idx="5">
                  <c:v>0.96650000000000003</c:v>
                </c:pt>
                <c:pt idx="6">
                  <c:v>0.96340000000000003</c:v>
                </c:pt>
                <c:pt idx="7">
                  <c:v>0.95860000000000001</c:v>
                </c:pt>
                <c:pt idx="8">
                  <c:v>0.95079999999999998</c:v>
                </c:pt>
                <c:pt idx="9">
                  <c:v>0.90849999999999997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A7-5B49-8713-965228752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51535"/>
        <c:axId val="453931871"/>
      </c:lineChart>
      <c:catAx>
        <c:axId val="45325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931871"/>
        <c:crosses val="autoZero"/>
        <c:auto val="1"/>
        <c:lblAlgn val="ctr"/>
        <c:lblOffset val="100"/>
        <c:noMultiLvlLbl val="0"/>
      </c:catAx>
      <c:valAx>
        <c:axId val="453931871"/>
        <c:scaling>
          <c:orientation val="minMax"/>
          <c:max val="0.97499999999999998"/>
          <c:min val="0.94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325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Orezávanie</a:t>
            </a:r>
            <a:r>
              <a:rPr lang="sk-SK" baseline="0"/>
              <a:t> RNet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'Vyhodnotenie - s fine tuningom'!$R$14:$Y$14</c:f>
              <c:strCache>
                <c:ptCount val="8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'Vyhodnotenie - s fine tuningom'!$R$14:$Y$14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</c:numCache>
            </c:numRef>
          </c:cat>
          <c:val>
            <c:numRef>
              <c:f>'Vyhodnotenie - s fine tuningom'!$R$15:$Y$15</c:f>
              <c:numCache>
                <c:formatCode>0.00%</c:formatCode>
                <c:ptCount val="8"/>
                <c:pt idx="0">
                  <c:v>0.97319999999999995</c:v>
                </c:pt>
                <c:pt idx="1">
                  <c:v>0.97209999999999996</c:v>
                </c:pt>
                <c:pt idx="2">
                  <c:v>0.97089999999999999</c:v>
                </c:pt>
                <c:pt idx="3">
                  <c:v>0.97040000000000004</c:v>
                </c:pt>
                <c:pt idx="4">
                  <c:v>0.96799999999999997</c:v>
                </c:pt>
                <c:pt idx="5">
                  <c:v>0.96619999999999995</c:v>
                </c:pt>
                <c:pt idx="6">
                  <c:v>0.96350000000000002</c:v>
                </c:pt>
                <c:pt idx="7">
                  <c:v>0.95779999999999998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17-1A47-B221-44FFC103FCC7}"/>
            </c:ext>
          </c:extLst>
        </c:ser>
        <c:ser>
          <c:idx val="0"/>
          <c:order val="1"/>
          <c:spPr>
            <a:ln w="28575" cap="rnd">
              <a:solidFill>
                <a:srgbClr val="00B050">
                  <a:alpha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'Vyhodnotenie - s fine tuningom'!$R$14:$Y$14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</c:numCache>
            </c:numRef>
          </c:cat>
          <c:val>
            <c:numRef>
              <c:f>'Vyhodnotenie - s fine tuningom'!$R$16:$Y$16</c:f>
              <c:numCache>
                <c:formatCode>General</c:formatCode>
                <c:ptCount val="8"/>
                <c:pt idx="0" formatCode="0.00%">
                  <c:v>0.97319999999999995</c:v>
                </c:pt>
                <c:pt idx="3" formatCode="0.00%">
                  <c:v>0.97040000000000004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17-1A47-B221-44FFC103FCC7}"/>
            </c:ext>
          </c:extLst>
        </c:ser>
        <c:ser>
          <c:idx val="2"/>
          <c:order val="2"/>
          <c:spPr>
            <a:ln w="28575" cap="rnd">
              <a:solidFill>
                <a:schemeClr val="accent1">
                  <a:alpha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>
                    <a:alpha val="80000"/>
                  </a:srgbClr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rgbClr val="0070C0"/>
                </a:solidFill>
                <a:ln w="9525">
                  <a:solidFill>
                    <a:srgbClr val="0070C0">
                      <a:alpha val="80000"/>
                    </a:srgb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0000">
                    <a:alpha val="80000"/>
                  </a:srgb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17-1A47-B221-44FFC103FCC7}"/>
              </c:ext>
            </c:extLst>
          </c:dPt>
          <c:cat>
            <c:numRef>
              <c:f>'Vyhodnotenie - s fine tuningom'!$R$14:$Y$14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60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</c:numCache>
            </c:numRef>
          </c:cat>
          <c:val>
            <c:numRef>
              <c:f>'Vyhodnotenie - s fine tuningom'!$R$17:$Y$17</c:f>
              <c:numCache>
                <c:formatCode>General</c:formatCode>
                <c:ptCount val="8"/>
                <c:pt idx="3" formatCode="0.00%">
                  <c:v>0.97040000000000004</c:v>
                </c:pt>
                <c:pt idx="7" formatCode="0.00%">
                  <c:v>0.95779999999999998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17-1A47-B221-44FFC103F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164896"/>
        <c:axId val="1886166544"/>
      </c:lineChart>
      <c:catAx>
        <c:axId val="18861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86166544"/>
        <c:crosses val="autoZero"/>
        <c:auto val="1"/>
        <c:lblAlgn val="ctr"/>
        <c:lblOffset val="100"/>
        <c:noMultiLvlLbl val="0"/>
      </c:catAx>
      <c:valAx>
        <c:axId val="188616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8616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900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892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 základe sumy absolútnych hodnôt jeho váh.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6103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35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Google Shape;110;g3606f1c2d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h</m:t>
                        </m:r>
                      </m:e>
                      <m:sub>
                        <m: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je</a:t>
                </a:r>
                <a:r>
                  <a:rPr lang="sk-SK" sz="1100" b="0" i="0" u="none" strike="noStrike" cap="none" baseline="0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teda výstupná mapu príznakov </a:t>
                </a:r>
                <a14:m>
                  <m:oMath xmlns:m="http://schemas.openxmlformats.org/officeDocument/2006/math">
                    <m:r>
                      <a:rPr lang="sk-SK" sz="1100" b="0" i="1" u="none" strike="noStrike" cap="none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𝑖</m:t>
                    </m:r>
                  </m:oMath>
                </a14:m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lang="sk-SK" sz="1100" b="0" i="0" u="none" strike="noStrike" cap="none" err="1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teho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filtra</a:t>
                </a:r>
                <a:r>
                  <a:rPr lang="sk-SK">
                    <a:effectLst/>
                  </a:rPr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sk-SK" sz="1100" b="0" i="1" u="none" strike="noStrike" cap="non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∁</m:t>
                    </m:r>
                    <m:d>
                      <m:dPr>
                        <m:ctrlP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𝒟</m:t>
                        </m:r>
                        <m:sSub>
                          <m:sSubPr>
                            <m:ctrlPr>
                              <a:rPr lang="sk-SK" sz="1100" b="0" i="1" u="none" strike="noStrike" cap="none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sk-SK" sz="1100" b="0" i="1" u="none" strike="noStrike" cap="none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,</m:t>
                            </m:r>
                            <m:r>
                              <a:rPr lang="sk-SK" sz="1100" b="0" i="1" u="none" strike="noStrike" cap="none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h</m:t>
                            </m:r>
                          </m:e>
                          <m:sub>
                            <m:r>
                              <a:rPr lang="sk-SK" sz="1100" b="0" i="1" u="none" strike="noStrike" cap="none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/>
                                <a:cs typeface="Arial"/>
                                <a:sym typeface="Arial"/>
                              </a:rPr>
                              <m:t>𝑖</m:t>
                            </m:r>
                          </m:sub>
                        </m:sSub>
                        <m: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=0</m:t>
                        </m:r>
                      </m:e>
                    </m:d>
                  </m:oMath>
                </a14:m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označuje veľkosť chyby (hodnota chybovej funkcie), keď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h</m:t>
                        </m:r>
                      </m:e>
                      <m:sub>
                        <m:r>
                          <a:rPr lang="sk-SK" sz="1100" b="0" i="1" u="none" strike="noStrike" cap="non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/>
                            <a:cs typeface="Arial"/>
                            <a:sym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je orezaný</a:t>
                </a:r>
                <a:r>
                  <a:rPr lang="sk-SK">
                    <a:effectLst/>
                  </a:rPr>
                  <a:t> </a:t>
                </a:r>
                <a:endParaRPr/>
              </a:p>
            </p:txBody>
          </p:sp>
        </mc:Choice>
        <mc:Fallback xmlns="">
          <p:sp>
            <p:nvSpPr>
              <p:cNvPr id="110" name="Google Shape;110;g3606f1c2d_3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"/>
                    <a:cs typeface="Arial"/>
                    <a:sym typeface="Arial"/>
                  </a:rPr>
                  <a:t>ℎ_𝑖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je</a:t>
                </a:r>
                <a:r>
                  <a:rPr lang="sk-SK" sz="1100" b="0" i="0" u="none" strike="noStrike" cap="none" baseline="0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teda výstupná mapu príznakov 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"/>
                    <a:cs typeface="Arial"/>
                    <a:sym typeface="Arial"/>
                  </a:rPr>
                  <a:t>𝑖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r>
                  <a:rPr lang="sk-SK" sz="1100" b="0" i="0" u="none" strike="noStrike" cap="none" err="1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teho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filtra</a:t>
                </a:r>
                <a:r>
                  <a:rPr lang="sk-SK">
                    <a:effectLst/>
                  </a:rPr>
                  <a:t>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"/>
                    <a:cs typeface="Arial"/>
                    <a:sym typeface="Arial"/>
                  </a:rPr>
                  <a:t>∁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cs typeface="Arial"/>
                    <a:sym typeface="Arial"/>
                  </a:rPr>
                  <a:t>(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"/>
                    <a:cs typeface="Arial"/>
                    <a:sym typeface="Arial"/>
                  </a:rPr>
                  <a:t>𝒟〖,ℎ〗_𝑖=0)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označuje veľkosť chyby (hodnota chybovej funkcie), keď parameter 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Arial"/>
                    <a:cs typeface="Arial"/>
                    <a:sym typeface="Arial"/>
                  </a:rPr>
                  <a:t>ℎ_𝑖</a:t>
                </a:r>
                <a:r>
                  <a:rPr lang="sk-SK" sz="1100" b="0" i="0" u="none" strike="noStrike" cap="none">
                    <a:solidFill>
                      <a:srgbClr val="000000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rPr>
                  <a:t> je orezaný</a:t>
                </a:r>
                <a:r>
                  <a:rPr lang="sk-SK">
                    <a:effectLst/>
                  </a:rPr>
                  <a:t> </a:t>
                </a:r>
                <a:endParaRPr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995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14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Pruning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LeNet3 on CIFAR-10 </a:t>
            </a:r>
            <a:endParaRPr lang="sk-SK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873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Pruning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LeNet3 on CIFAR-10 </a:t>
            </a:r>
            <a:endParaRPr lang="sk-SK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301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Pruning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LeNet3 on CIFAR-10 </a:t>
            </a:r>
            <a:endParaRPr lang="sk-SK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242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Pruning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LeNet3 on CIFAR-10 </a:t>
            </a:r>
            <a:endParaRPr lang="sk-SK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30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Pruning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LeNet3 on CIFAR-10 </a:t>
            </a:r>
            <a:endParaRPr lang="sk-SK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37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Pruning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first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100" b="0" i="0" u="none" strike="noStrike" cap="none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layer</a:t>
            </a:r>
            <a:r>
              <a:rPr lang="sk-SK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of LeNet3 on CIFAR-10 </a:t>
            </a:r>
            <a:endParaRPr lang="sk-SK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78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830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979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529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445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8098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705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8035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16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228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78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8289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85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1059c2e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1059c2e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08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2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63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65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53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0" y="-50"/>
            <a:ext cx="6081900" cy="2766600"/>
          </a:xfrm>
          <a:prstGeom prst="round1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56600" y="459275"/>
            <a:ext cx="5150400" cy="184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944600" y="3944200"/>
            <a:ext cx="1199400" cy="11994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Veiled">
  <p:cSld name="BLANK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2236">
              <a:alpha val="7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6100" y="3429000"/>
            <a:ext cx="9150000" cy="17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1998300"/>
            <a:ext cx="1430700" cy="14307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4"/>
          <p:cNvGrpSpPr/>
          <p:nvPr/>
        </p:nvGrpSpPr>
        <p:grpSpPr>
          <a:xfrm>
            <a:off x="0" y="-100"/>
            <a:ext cx="9144000" cy="5143600"/>
            <a:chOff x="0" y="-100"/>
            <a:chExt cx="9144000" cy="5143600"/>
          </a:xfrm>
        </p:grpSpPr>
        <p:sp>
          <p:nvSpPr>
            <p:cNvPr id="22" name="Google Shape;22;p4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 rot="10800000" flipH="1">
              <a:off x="0" y="-100"/>
              <a:ext cx="6087900" cy="4419900"/>
            </a:xfrm>
            <a:prstGeom prst="round1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4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╸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SemiBold"/>
              <a:buChar char="╶"/>
              <a:defRPr sz="30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18111" y="380177"/>
            <a:ext cx="516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7200"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5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30" name="Google Shape;30;p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5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32" name="Google Shape;32;p5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5"/>
              <p:cNvSpPr/>
              <p:nvPr/>
            </p:nvSpPr>
            <p:spPr>
              <a:xfrm rot="10800000" flipH="1">
                <a:off x="0" y="-250"/>
                <a:ext cx="4115400" cy="1415100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5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╶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 rot="10800000">
            <a:off x="4766875" y="300"/>
            <a:ext cx="4377000" cy="4377000"/>
          </a:xfrm>
          <a:prstGeom prst="round1Rect">
            <a:avLst>
              <a:gd name="adj" fmla="val 50000"/>
            </a:avLst>
          </a:prstGeom>
          <a:solidFill>
            <a:srgbClr val="142236">
              <a:alpha val="78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>
                <a:solidFill>
                  <a:schemeClr val="dk2"/>
                </a:solidFill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╶"/>
              <a:defRPr sz="2000">
                <a:solidFill>
                  <a:schemeClr val="dk2"/>
                </a:solidFill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7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47;p7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48" name="Google Shape;48;p7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 rot="10800000" flipH="1">
                <a:off x="0" y="-250"/>
                <a:ext cx="4115400" cy="1415100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34191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811921" y="1746150"/>
            <a:ext cx="341910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╶"/>
              <a:defRPr sz="20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0" y="-50"/>
            <a:ext cx="9144000" cy="5143575"/>
            <a:chOff x="0" y="-50"/>
            <a:chExt cx="9144000" cy="5143575"/>
          </a:xfrm>
        </p:grpSpPr>
        <p:sp>
          <p:nvSpPr>
            <p:cNvPr id="69" name="Google Shape;69;p9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142236">
                <a:alpha val="7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9"/>
            <p:cNvGrpSpPr/>
            <p:nvPr/>
          </p:nvGrpSpPr>
          <p:grpSpPr>
            <a:xfrm>
              <a:off x="0" y="-50"/>
              <a:ext cx="9144000" cy="5143575"/>
              <a:chOff x="0" y="-250"/>
              <a:chExt cx="9144000" cy="5143575"/>
            </a:xfrm>
          </p:grpSpPr>
          <p:sp>
            <p:nvSpPr>
              <p:cNvPr id="71" name="Google Shape;71;p9"/>
              <p:cNvSpPr/>
              <p:nvPr/>
            </p:nvSpPr>
            <p:spPr>
              <a:xfrm>
                <a:off x="0" y="-225"/>
                <a:ext cx="9144000" cy="5143500"/>
              </a:xfrm>
              <a:prstGeom prst="frame">
                <a:avLst>
                  <a:gd name="adj1" fmla="val 8758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9"/>
              <p:cNvSpPr/>
              <p:nvPr/>
            </p:nvSpPr>
            <p:spPr>
              <a:xfrm rot="10800000" flipH="1">
                <a:off x="0" y="-250"/>
                <a:ext cx="4115400" cy="1415100"/>
              </a:xfrm>
              <a:prstGeom prst="round1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9"/>
              <p:cNvSpPr/>
              <p:nvPr/>
            </p:nvSpPr>
            <p:spPr>
              <a:xfrm flipH="1">
                <a:off x="8760600" y="4759925"/>
                <a:ext cx="383400" cy="383400"/>
              </a:xfrm>
              <a:prstGeom prst="round1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0"/>
          <p:cNvGrpSpPr/>
          <p:nvPr/>
        </p:nvGrpSpPr>
        <p:grpSpPr>
          <a:xfrm>
            <a:off x="0" y="4632875"/>
            <a:ext cx="9144000" cy="510650"/>
            <a:chOff x="0" y="4632675"/>
            <a:chExt cx="9144000" cy="510650"/>
          </a:xfrm>
        </p:grpSpPr>
        <p:sp>
          <p:nvSpPr>
            <p:cNvPr id="78" name="Google Shape;78;p10"/>
            <p:cNvSpPr/>
            <p:nvPr/>
          </p:nvSpPr>
          <p:spPr>
            <a:xfrm>
              <a:off x="0" y="4632675"/>
              <a:ext cx="6087900" cy="510600"/>
            </a:xfrm>
            <a:prstGeom prst="round1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0"/>
            <p:cNvSpPr/>
            <p:nvPr/>
          </p:nvSpPr>
          <p:spPr>
            <a:xfrm flipH="1">
              <a:off x="8760600" y="4759925"/>
              <a:ext cx="383400" cy="383400"/>
            </a:xfrm>
            <a:prstGeom prst="round1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57200" y="4632750"/>
            <a:ext cx="5229000" cy="51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 flipH="1">
            <a:off x="8760600" y="4760125"/>
            <a:ext cx="383400" cy="383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algn="ctr" rtl="0">
              <a:buNone/>
              <a:defRPr sz="1000" b="1">
                <a:solidFill>
                  <a:schemeClr val="dk2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ed Hat Display Black"/>
              <a:buNone/>
              <a:defRPr sz="26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175" y="1746150"/>
            <a:ext cx="5944800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456600" y="459275"/>
            <a:ext cx="5078895" cy="184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800" dirty="0" err="1"/>
              <a:t>Adaptácia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neur</a:t>
            </a:r>
            <a:r>
              <a:rPr lang="sk-SK" sz="2800" dirty="0" err="1">
                <a:solidFill>
                  <a:schemeClr val="accent1"/>
                </a:solidFill>
              </a:rPr>
              <a:t>ónových</a:t>
            </a:r>
            <a:r>
              <a:rPr lang="sk-SK" sz="2800" dirty="0"/>
              <a:t> sietí pre problém počítačového </a:t>
            </a:r>
            <a:r>
              <a:rPr lang="sk-SK" sz="2800" dirty="0">
                <a:solidFill>
                  <a:schemeClr val="accent1"/>
                </a:solidFill>
              </a:rPr>
              <a:t>videnia</a:t>
            </a:r>
            <a:r>
              <a:rPr lang="sk-SK" sz="2800" dirty="0"/>
              <a:t> v reálnom čase</a:t>
            </a:r>
            <a:endParaRPr sz="2800" dirty="0"/>
          </a:p>
        </p:txBody>
      </p:sp>
      <p:sp>
        <p:nvSpPr>
          <p:cNvPr id="2" name="Pravouholník 1">
            <a:extLst>
              <a:ext uri="{FF2B5EF4-FFF2-40B4-BE49-F238E27FC236}">
                <a16:creationId xmlns:a16="http://schemas.microsoft.com/office/drawing/2014/main" id="{60583090-EF58-3B49-91DA-EAC728AC8016}"/>
              </a:ext>
            </a:extLst>
          </p:cNvPr>
          <p:cNvSpPr/>
          <p:nvPr/>
        </p:nvSpPr>
        <p:spPr>
          <a:xfrm>
            <a:off x="229120" y="4588146"/>
            <a:ext cx="3698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Vedúci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práce</a:t>
            </a:r>
            <a:r>
              <a:rPr lang="en-US" dirty="0">
                <a:solidFill>
                  <a:schemeClr val="bg1"/>
                </a:solidFill>
              </a:rPr>
              <a:t>: Mgr. Alexander </a:t>
            </a:r>
            <a:r>
              <a:rPr lang="en-US" dirty="0" err="1">
                <a:solidFill>
                  <a:schemeClr val="bg1"/>
                </a:solidFill>
              </a:rPr>
              <a:t>Szabari</a:t>
            </a:r>
            <a:r>
              <a:rPr lang="en-US" dirty="0">
                <a:solidFill>
                  <a:schemeClr val="bg1"/>
                </a:solidFill>
              </a:rPr>
              <a:t>, PhD.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ravouholník 2">
            <a:extLst>
              <a:ext uri="{FF2B5EF4-FFF2-40B4-BE49-F238E27FC236}">
                <a16:creationId xmlns:a16="http://schemas.microsoft.com/office/drawing/2014/main" id="{BBC4CA4E-1517-1046-A993-DB9C6087DC37}"/>
              </a:ext>
            </a:extLst>
          </p:cNvPr>
          <p:cNvSpPr/>
          <p:nvPr/>
        </p:nvSpPr>
        <p:spPr>
          <a:xfrm>
            <a:off x="8206653" y="4326536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Tomáš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Kekeňák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549408" y="131291"/>
            <a:ext cx="3615338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b="1" dirty="0"/>
              <a:t>Metriky </a:t>
            </a:r>
            <a:r>
              <a:rPr lang="sk-SK" b="1" dirty="0">
                <a:solidFill>
                  <a:schemeClr val="accent1"/>
                </a:solidFill>
              </a:rPr>
              <a:t>výberu</a:t>
            </a:r>
            <a:r>
              <a:rPr lang="sk-SK" b="1" dirty="0"/>
              <a:t> vhodných  filtrov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Google Shape;162;p20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594136" y="1825590"/>
                <a:ext cx="5382372" cy="2198271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sk-SK" b="1" dirty="0"/>
                  <a:t>Náhodný výber</a:t>
                </a:r>
              </a:p>
              <a:p>
                <a:r>
                  <a:rPr lang="sk-SK" b="1" dirty="0"/>
                  <a:t>Minimálna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k-SK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sk-SK" b="1" dirty="0"/>
                  <a:t>-norma</a:t>
                </a:r>
              </a:p>
              <a:p>
                <a:r>
                  <a:rPr lang="sk-SK" b="1" dirty="0" err="1"/>
                  <a:t>Taylorov</a:t>
                </a:r>
                <a:r>
                  <a:rPr lang="sk-SK" b="1" dirty="0"/>
                  <a:t> rozvoj</a:t>
                </a: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162" name="Google Shape;162;p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94136" y="1825590"/>
                <a:ext cx="5382372" cy="2198271"/>
              </a:xfrm>
              <a:prstGeom prst="rect">
                <a:avLst/>
              </a:prstGeom>
              <a:blipFill>
                <a:blip r:embed="rId3"/>
                <a:stretch>
                  <a:fillRect l="-2353" t="-287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97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97408" y="232505"/>
            <a:ext cx="3407664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b="1">
                <a:solidFill>
                  <a:schemeClr val="accent1"/>
                </a:solidFill>
              </a:rPr>
              <a:t>Náhodné</a:t>
            </a:r>
            <a:r>
              <a:rPr lang="sk-SK" b="1"/>
              <a:t> odoberanie filtrov</a:t>
            </a:r>
            <a:r>
              <a:rPr lang="sk-SK" sz="2800"/>
              <a:t> </a:t>
            </a:r>
            <a:endParaRPr lang="en-US"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287779" y="1986185"/>
            <a:ext cx="6387085" cy="35916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k-SK"/>
              <a:t>Výber filtrov na zmazanie sa udeje náhodne.</a:t>
            </a:r>
          </a:p>
          <a:p>
            <a:r>
              <a:rPr lang="sk-SK"/>
              <a:t>Táto metóda slúži na základné porovnávanie metód ako tzv. </a:t>
            </a:r>
            <a:r>
              <a:rPr lang="sk-SK" err="1">
                <a:solidFill>
                  <a:schemeClr val="accent1"/>
                </a:solidFill>
              </a:rPr>
              <a:t>baseline</a:t>
            </a:r>
            <a:r>
              <a:rPr lang="sk-SK"/>
              <a:t>. </a:t>
            </a:r>
            <a:endParaRPr lang="en-US"/>
          </a:p>
          <a:p>
            <a:endParaRPr lang="en-US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52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Google Shape;112;p15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09600" y="232505"/>
                <a:ext cx="3499104" cy="1418400"/>
              </a:xfrm>
              <a:prstGeom prst="rect">
                <a:avLst/>
              </a:prstGeom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r>
                  <a:rPr lang="sk-SK" b="1" dirty="0"/>
                  <a:t>Minimálna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sk-SK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sk-SK" b="1" dirty="0"/>
                  <a:t>-norma</a:t>
                </a:r>
                <a:r>
                  <a:rPr lang="sk-SK" sz="2800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2" name="Google Shape;112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32505"/>
                <a:ext cx="3499104" cy="1418400"/>
              </a:xfrm>
              <a:prstGeom prst="rect">
                <a:avLst/>
              </a:prstGeom>
              <a:blipFill>
                <a:blip r:embed="rId3"/>
                <a:stretch>
                  <a:fillRect l="-579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114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86611" y="2016665"/>
                <a:ext cx="6551677" cy="3591655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sk-SK" dirty="0"/>
                  <a:t>Zvolíme </a:t>
                </a:r>
                <a:r>
                  <a:rPr lang="sk-SK" dirty="0">
                    <a:solidFill>
                      <a:schemeClr val="accent1"/>
                    </a:solidFill>
                  </a:rPr>
                  <a:t>jednu vrstvu</a:t>
                </a:r>
                <a:r>
                  <a:rPr lang="sk-SK" dirty="0"/>
                  <a:t> siete, ktorú chceme orezať. </a:t>
                </a:r>
              </a:p>
              <a:p>
                <a:r>
                  <a:rPr lang="sk-SK" dirty="0"/>
                  <a:t>Vypočíta relatívna dôležitosť daného filtra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k-SK" dirty="0"/>
                  <a:t> na základe jeho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k-SK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k-SK" dirty="0"/>
                  <a:t>-normy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k-SK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4" name="Google Shape;114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6611" y="2016665"/>
                <a:ext cx="6551677" cy="3591655"/>
              </a:xfrm>
              <a:prstGeom prst="rect">
                <a:avLst/>
              </a:prstGeom>
              <a:blipFill>
                <a:blip r:embed="rId4"/>
                <a:stretch>
                  <a:fillRect l="-1161" t="-105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97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713232" y="184092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sz="2800"/>
              <a:t>Orezávanie ako </a:t>
            </a:r>
            <a:r>
              <a:rPr lang="sk-SK" sz="2800">
                <a:solidFill>
                  <a:schemeClr val="accent1"/>
                </a:solidFill>
              </a:rPr>
              <a:t>optimalizácia</a:t>
            </a:r>
            <a:endParaRPr lang="sk-SK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114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04899" y="1650905"/>
                <a:ext cx="6551677" cy="3591655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sk-SK"/>
                  <a:t>Označme dátovú sadu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𝒟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sk-SK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sk-SK"/>
                  <a:t>Parametre siete označme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ℳ</m:t>
                    </m:r>
                    <m:r>
                      <a:rPr lang="sk-SK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r>
                  <a:rPr lang="sk-SK"/>
                  <a:t>Minimalizujeme chybovú funkciu </a:t>
                </a:r>
                <a14:m>
                  <m:oMath xmlns:m="http://schemas.openxmlformats.org/officeDocument/2006/math">
                    <m:r>
                      <a:rPr lang="sk-SK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∁</m:t>
                    </m:r>
                    <m:d>
                      <m:dPr>
                        <m:ctrlP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sk-SK">
                    <a:effectLst/>
                  </a:rPr>
                  <a:t>.</a:t>
                </a:r>
              </a:p>
              <a:p>
                <a:r>
                  <a:rPr lang="sk-SK"/>
                  <a:t>K pôvodným parametrom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sk-SK"/>
                  <a:t> sa snažíme nájsť také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sk-SK"/>
                  <a:t>, pre ktoré </a:t>
                </a:r>
                <a14:m>
                  <m:oMath xmlns:m="http://schemas.openxmlformats.org/officeDocument/2006/math">
                    <m:r>
                      <a:rPr lang="sk-SK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∁</m:t>
                    </m:r>
                    <m:d>
                      <m:dPr>
                        <m:ctrlP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sSup>
                          <m:sSupPr>
                            <m:ctrlP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  <m:sup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sk-SK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≈∁</m:t>
                    </m:r>
                    <m:d>
                      <m:dPr>
                        <m:ctrlP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sk-SK">
                    <a:solidFill>
                      <a:schemeClr val="accent1"/>
                    </a:solidFill>
                    <a:effectLst/>
                  </a:rPr>
                  <a:t> </a:t>
                </a:r>
                <a:r>
                  <a:rPr lang="sk-SK">
                    <a:effectLst/>
                  </a:rPr>
                  <a:t>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114" name="Google Shape;114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04899" y="1650905"/>
                <a:ext cx="6551677" cy="3591655"/>
              </a:xfrm>
              <a:prstGeom prst="rect">
                <a:avLst/>
              </a:prstGeom>
              <a:blipFill>
                <a:blip r:embed="rId3"/>
                <a:stretch>
                  <a:fillRect l="-744" r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258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786384" y="184092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b="1" dirty="0" err="1">
                <a:solidFill>
                  <a:schemeClr val="accent1"/>
                </a:solidFill>
              </a:rPr>
              <a:t>Taylorov</a:t>
            </a:r>
            <a:r>
              <a:rPr lang="sk-SK" b="1" dirty="0"/>
              <a:t> rozvoj</a:t>
            </a:r>
            <a:r>
              <a:rPr lang="sk-SK" sz="2800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114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178051" y="1785017"/>
                <a:ext cx="6551677" cy="3591655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sk-SK" dirty="0"/>
                  <a:t>Snažíme nájsť také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  <m:sup>
                        <m:r>
                          <a:rPr lang="sk-SK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sk-SK" dirty="0"/>
                  <a:t>, ktoré </a:t>
                </a:r>
                <a:r>
                  <a:rPr lang="sk-SK" dirty="0">
                    <a:solidFill>
                      <a:schemeClr val="accent1"/>
                    </a:solidFill>
                  </a:rPr>
                  <a:t>minimalizuje</a:t>
                </a:r>
                <a:r>
                  <a:rPr lang="sk-SK" dirty="0"/>
                  <a:t> </a:t>
                </a:r>
                <a:br>
                  <a:rPr lang="sk-SK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△∁</m:t>
                        </m:r>
                        <m:d>
                          <m:dPr>
                            <m:ctrlP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sk-S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∁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sSup>
                              <m:sSup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p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sk-SK" i="1">
                            <a:latin typeface="Cambria Math" panose="02040503050406030204" pitchFamily="18" charset="0"/>
                          </a:rPr>
                          <m:t>−∁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ℳ</m:t>
                            </m:r>
                          </m:e>
                        </m:d>
                      </m:e>
                    </m:d>
                  </m:oMath>
                </a14:m>
                <a:r>
                  <a:rPr lang="sk-SK" dirty="0"/>
                  <a:t>.</a:t>
                </a:r>
                <a:r>
                  <a:rPr lang="sk-SK" dirty="0">
                    <a:effectLst/>
                  </a:rPr>
                  <a:t> </a:t>
                </a:r>
              </a:p>
              <a:p>
                <a:r>
                  <a:rPr lang="sk-SK" dirty="0"/>
                  <a:t>Postupnými úpravami dostávame:</a:t>
                </a:r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sk-S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△∁</m:t>
                          </m:r>
                          <m:d>
                            <m:dPr>
                              <m:ctrlPr>
                                <a:rPr lang="sk-SK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k-SK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sk-SK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sk-SK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∁</m:t>
                          </m:r>
                          <m:d>
                            <m:d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sSub>
                                <m:sSubPr>
                                  <m:ctrlPr>
                                    <a:rPr lang="sk-S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sk-SK" i="1">
                              <a:latin typeface="Cambria Math" panose="02040503050406030204" pitchFamily="18" charset="0"/>
                            </a:rPr>
                            <m:t>−∁</m:t>
                          </m:r>
                          <m:d>
                            <m:dPr>
                              <m:ctrlPr>
                                <a:rPr lang="sk-SK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sSub>
                                <m:sSubPr>
                                  <m:ctrlPr>
                                    <a:rPr lang="sk-SK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sk-SK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sk-SK" i="1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br>
                  <a:rPr lang="sk-SK" i="1" dirty="0"/>
                </a:br>
                <a:r>
                  <a:rPr lang="sk-SK" i="1" dirty="0"/>
                  <a:t>	   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∁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sk-SK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∁</m:t>
                            </m:r>
                          </m:num>
                          <m:den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−∁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∁</m:t>
                            </m:r>
                          </m:num>
                          <m:den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k-S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sk-SK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sk-SK" i="1" dirty="0">
                  <a:solidFill>
                    <a:schemeClr val="accent1"/>
                  </a:solidFill>
                </a:endParaRPr>
              </a:p>
              <a:p>
                <a:r>
                  <a:rPr lang="sk-SK" dirty="0"/>
                  <a:t>Teda: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k-SK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△∁</m:t>
                        </m:r>
                        <m:d>
                          <m:dPr>
                            <m:ctrlPr>
                              <a:rPr lang="sk-SK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sk-SK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sk-SK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k-S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k-SK" dirty="0"/>
                  <a:t> </a:t>
                </a:r>
                <a:endParaRPr lang="sk-SK" dirty="0">
                  <a:solidFill>
                    <a:schemeClr val="bg1"/>
                  </a:solidFill>
                </a:endParaRPr>
              </a:p>
              <a:p>
                <a:pPr marL="101600" indent="0">
                  <a:buNone/>
                </a:pPr>
                <a:r>
                  <a:rPr lang="sk-SK" dirty="0"/>
                  <a:t> </a:t>
                </a:r>
              </a:p>
              <a:p>
                <a:pPr marL="101600" indent="0">
                  <a:buNone/>
                </a:pPr>
                <a:endParaRPr lang="sk-SK" dirty="0">
                  <a:effectLst/>
                </a:endParaRPr>
              </a:p>
            </p:txBody>
          </p:sp>
        </mc:Choice>
        <mc:Fallback xmlns="">
          <p:sp>
            <p:nvSpPr>
              <p:cNvPr id="114" name="Google Shape;114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78051" y="1785017"/>
                <a:ext cx="6551677" cy="3591655"/>
              </a:xfrm>
              <a:prstGeom prst="rect">
                <a:avLst/>
              </a:prstGeom>
              <a:blipFill>
                <a:blip r:embed="rId3"/>
                <a:stretch>
                  <a:fillRect l="-1161" t="-140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43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029694" y="1111654"/>
            <a:ext cx="7084612" cy="176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en" sz="6600" dirty="0" err="1">
                <a:solidFill>
                  <a:schemeClr val="accent1"/>
                </a:solidFill>
              </a:rPr>
              <a:t>Výsledky</a:t>
            </a:r>
            <a:endParaRPr sz="4800" dirty="0">
              <a:solidFill>
                <a:schemeClr val="accent1"/>
              </a:solidFill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4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07058" y="376778"/>
            <a:ext cx="3335572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Porovnanie metód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pre </a:t>
            </a:r>
            <a:r>
              <a:rPr lang="sk-SK" sz="2400" b="1" dirty="0">
                <a:solidFill>
                  <a:schemeClr val="accent1"/>
                </a:solidFill>
              </a:rPr>
              <a:t>P</a:t>
            </a:r>
            <a:r>
              <a:rPr lang="sk-SK" sz="2400" dirty="0">
                <a:solidFill>
                  <a:schemeClr val="accent1"/>
                </a:solidFill>
              </a:rPr>
              <a:t>Net</a:t>
            </a:r>
            <a:br>
              <a:rPr lang="sk-SK" sz="2400" dirty="0"/>
            </a:br>
            <a:endParaRPr lang="en-US" sz="24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306D8B76-C371-C743-9291-45B8BC4D5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458790"/>
              </p:ext>
            </p:extLst>
          </p:nvPr>
        </p:nvGraphicFramePr>
        <p:xfrm>
          <a:off x="1872297" y="1546749"/>
          <a:ext cx="5399405" cy="302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764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07058" y="376778"/>
            <a:ext cx="3335572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Porovnanie metód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pre </a:t>
            </a:r>
            <a:r>
              <a:rPr lang="sk-SK" sz="2400" b="1" dirty="0">
                <a:solidFill>
                  <a:schemeClr val="accent1"/>
                </a:solidFill>
              </a:rPr>
              <a:t>P</a:t>
            </a:r>
            <a:r>
              <a:rPr lang="sk-SK" sz="2400" dirty="0">
                <a:solidFill>
                  <a:schemeClr val="accent1"/>
                </a:solidFill>
              </a:rPr>
              <a:t>Net</a:t>
            </a:r>
            <a:br>
              <a:rPr lang="sk-SK" sz="2400" dirty="0"/>
            </a:br>
            <a:endParaRPr lang="en-US" sz="24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CEAFF17-C429-044F-8EEA-702E7206E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51626"/>
              </p:ext>
            </p:extLst>
          </p:nvPr>
        </p:nvGraphicFramePr>
        <p:xfrm>
          <a:off x="1901279" y="1478942"/>
          <a:ext cx="5341441" cy="318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31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07058" y="376778"/>
            <a:ext cx="3335572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Porovnanie metód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pre </a:t>
            </a:r>
            <a:r>
              <a:rPr lang="sk-SK" sz="2400" b="1" dirty="0">
                <a:solidFill>
                  <a:schemeClr val="accent1"/>
                </a:solidFill>
              </a:rPr>
              <a:t>R</a:t>
            </a:r>
            <a:r>
              <a:rPr lang="sk-SK" sz="2400" dirty="0">
                <a:solidFill>
                  <a:schemeClr val="accent1"/>
                </a:solidFill>
              </a:rPr>
              <a:t>Net</a:t>
            </a:r>
            <a:br>
              <a:rPr lang="sk-SK" sz="2400" dirty="0"/>
            </a:br>
            <a:endParaRPr lang="en-US" sz="24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306D8B76-C371-C743-9291-45B8BC4D5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703639"/>
              </p:ext>
            </p:extLst>
          </p:nvPr>
        </p:nvGraphicFramePr>
        <p:xfrm>
          <a:off x="1950257" y="1526824"/>
          <a:ext cx="5243485" cy="303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95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07058" y="376778"/>
            <a:ext cx="3335572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Porovnanie metód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pre </a:t>
            </a:r>
            <a:r>
              <a:rPr lang="sk-SK" sz="2400" b="1" dirty="0">
                <a:solidFill>
                  <a:schemeClr val="accent1"/>
                </a:solidFill>
              </a:rPr>
              <a:t>R</a:t>
            </a:r>
            <a:r>
              <a:rPr lang="sk-SK" sz="2400" dirty="0">
                <a:solidFill>
                  <a:schemeClr val="accent1"/>
                </a:solidFill>
              </a:rPr>
              <a:t>Net</a:t>
            </a:r>
            <a:br>
              <a:rPr lang="sk-SK" sz="2400" dirty="0"/>
            </a:br>
            <a:endParaRPr lang="en-US" sz="24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1CEAFF17-C429-044F-8EEA-702E7206E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81125"/>
              </p:ext>
            </p:extLst>
          </p:nvPr>
        </p:nvGraphicFramePr>
        <p:xfrm>
          <a:off x="1827012" y="1461161"/>
          <a:ext cx="5489976" cy="319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7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dirty="0" err="1">
                <a:solidFill>
                  <a:schemeClr val="accent1"/>
                </a:solidFill>
              </a:rPr>
              <a:t>Motivácia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33394" y="1688525"/>
            <a:ext cx="6672050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dirty="0" err="1"/>
              <a:t>Ve</a:t>
            </a:r>
            <a:r>
              <a:rPr lang="sk-SK" sz="1400" dirty="0" err="1"/>
              <a:t>ľký</a:t>
            </a:r>
            <a:r>
              <a:rPr lang="sk-SK" sz="1400" dirty="0"/>
              <a:t> pokrok v oblasti počítačového videnia pomocou hlbokých neurónových sietí</a:t>
            </a:r>
          </a:p>
          <a:p>
            <a:r>
              <a:rPr lang="sk-SK" sz="1400" dirty="0"/>
              <a:t>Široké možnosti využitia detekcie tváre</a:t>
            </a:r>
          </a:p>
          <a:p>
            <a:r>
              <a:rPr lang="sk-SK" sz="1400" dirty="0"/>
              <a:t>Hlboké neurónové siete sú výpočtovo veľmi zložité</a:t>
            </a:r>
          </a:p>
          <a:p>
            <a:r>
              <a:rPr lang="sk-SK" sz="1400" dirty="0"/>
              <a:t>Nutnosť fungovania aplikácií v reálnom čase</a:t>
            </a:r>
          </a:p>
          <a:p>
            <a:r>
              <a:rPr lang="en-US" sz="1400" dirty="0" err="1"/>
              <a:t>Nutnosť</a:t>
            </a:r>
            <a:r>
              <a:rPr lang="en-US" sz="1400" dirty="0"/>
              <a:t> </a:t>
            </a:r>
            <a:r>
              <a:rPr lang="en-US" sz="1400" dirty="0" err="1"/>
              <a:t>fungovania</a:t>
            </a:r>
            <a:r>
              <a:rPr lang="en-US" sz="1400" dirty="0"/>
              <a:t> </a:t>
            </a:r>
            <a:r>
              <a:rPr lang="en-US" sz="1400" dirty="0" err="1"/>
              <a:t>aplikácií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mobilných</a:t>
            </a:r>
            <a:r>
              <a:rPr lang="en-US" sz="1400" dirty="0"/>
              <a:t> a </a:t>
            </a:r>
            <a:r>
              <a:rPr lang="en-US" sz="1400" dirty="0" err="1"/>
              <a:t>iných</a:t>
            </a:r>
            <a:r>
              <a:rPr lang="en-US" sz="1400" dirty="0"/>
              <a:t> embedded </a:t>
            </a:r>
            <a:r>
              <a:rPr lang="en-US" sz="1400" dirty="0" err="1"/>
              <a:t>zariadeniach</a:t>
            </a:r>
            <a:endParaRPr lang="en-US" sz="1400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07058" y="376778"/>
            <a:ext cx="3335572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Porovnanie metód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pre </a:t>
            </a:r>
            <a:r>
              <a:rPr lang="sk-SK" sz="2400" b="1" dirty="0">
                <a:solidFill>
                  <a:schemeClr val="accent1"/>
                </a:solidFill>
              </a:rPr>
              <a:t>O</a:t>
            </a:r>
            <a:r>
              <a:rPr lang="sk-SK" sz="2400" dirty="0">
                <a:solidFill>
                  <a:schemeClr val="accent1"/>
                </a:solidFill>
              </a:rPr>
              <a:t>Net</a:t>
            </a:r>
            <a:br>
              <a:rPr lang="sk-SK" sz="2400" dirty="0"/>
            </a:br>
            <a:endParaRPr lang="en-US" sz="24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06D8B76-C371-C743-9291-45B8BC4D5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179402"/>
              </p:ext>
            </p:extLst>
          </p:nvPr>
        </p:nvGraphicFramePr>
        <p:xfrm>
          <a:off x="2032856" y="1459395"/>
          <a:ext cx="5078288" cy="3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51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807058" y="376778"/>
            <a:ext cx="3335572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sk-SK" sz="2400" b="1" dirty="0">
                <a:solidFill>
                  <a:schemeClr val="tx1"/>
                </a:solidFill>
              </a:rPr>
              <a:t>Porovnanie metód</a:t>
            </a:r>
            <a:br>
              <a:rPr lang="sk-SK" sz="2400" b="1" dirty="0">
                <a:solidFill>
                  <a:schemeClr val="tx1"/>
                </a:solidFill>
              </a:rPr>
            </a:br>
            <a:r>
              <a:rPr lang="sk-SK" sz="2400" b="1" dirty="0">
                <a:solidFill>
                  <a:schemeClr val="tx1"/>
                </a:solidFill>
              </a:rPr>
              <a:t>pre </a:t>
            </a:r>
            <a:r>
              <a:rPr lang="sk-SK" sz="2400" b="1" dirty="0">
                <a:solidFill>
                  <a:schemeClr val="accent1"/>
                </a:solidFill>
              </a:rPr>
              <a:t>O</a:t>
            </a:r>
            <a:r>
              <a:rPr lang="sk-SK" sz="2400" dirty="0">
                <a:solidFill>
                  <a:schemeClr val="accent1"/>
                </a:solidFill>
              </a:rPr>
              <a:t>Net</a:t>
            </a:r>
            <a:br>
              <a:rPr lang="sk-SK" sz="2400" dirty="0"/>
            </a:br>
            <a:endParaRPr lang="en-US" sz="24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CEAFF17-C429-044F-8EEA-702E7206E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898571"/>
              </p:ext>
            </p:extLst>
          </p:nvPr>
        </p:nvGraphicFramePr>
        <p:xfrm>
          <a:off x="1855370" y="1456800"/>
          <a:ext cx="5433260" cy="317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761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029694" y="1175264"/>
            <a:ext cx="7084612" cy="176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>
              <a:lnSpc>
                <a:spcPct val="80000"/>
              </a:lnSpc>
            </a:pPr>
            <a:r>
              <a:rPr lang="sk-SK" sz="5400" dirty="0">
                <a:solidFill>
                  <a:schemeClr val="bg1"/>
                </a:solidFill>
              </a:rPr>
              <a:t>Návrh </a:t>
            </a:r>
            <a:r>
              <a:rPr lang="sk-SK" sz="5400" dirty="0">
                <a:solidFill>
                  <a:schemeClr val="accent1"/>
                </a:solidFill>
              </a:rPr>
              <a:t>výberu</a:t>
            </a:r>
            <a:r>
              <a:rPr lang="sk-SK" sz="5400" dirty="0">
                <a:solidFill>
                  <a:schemeClr val="bg1"/>
                </a:solidFill>
              </a:rPr>
              <a:t> orezaných sietí 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599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2616" y="222637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k-SK" dirty="0">
                <a:solidFill>
                  <a:schemeClr val="tx1"/>
                </a:solidFill>
              </a:rPr>
              <a:t>Kritériá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výberu</a:t>
            </a:r>
            <a:r>
              <a:rPr lang="sk-SK" dirty="0">
                <a:solidFill>
                  <a:schemeClr val="accent1"/>
                </a:solidFill>
              </a:rPr>
              <a:t> vhodných </a:t>
            </a:r>
            <a:r>
              <a:rPr lang="sk-SK" dirty="0">
                <a:solidFill>
                  <a:schemeClr val="tx1"/>
                </a:solidFill>
              </a:rPr>
              <a:t>podsietí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184373" y="2066169"/>
            <a:ext cx="7046402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Maximálny</a:t>
            </a:r>
            <a:r>
              <a:rPr lang="en-US" dirty="0"/>
              <a:t> </a:t>
            </a:r>
            <a:r>
              <a:rPr lang="en-US" dirty="0" err="1"/>
              <a:t>pokles</a:t>
            </a:r>
            <a:r>
              <a:rPr lang="en-US" dirty="0"/>
              <a:t> </a:t>
            </a:r>
            <a:r>
              <a:rPr lang="en-US" dirty="0" err="1"/>
              <a:t>predikcie</a:t>
            </a:r>
            <a:endParaRPr lang="en-US" dirty="0"/>
          </a:p>
          <a:p>
            <a:r>
              <a:rPr lang="en-US" dirty="0" err="1"/>
              <a:t>Minimálne</a:t>
            </a:r>
            <a:r>
              <a:rPr lang="en-US" dirty="0"/>
              <a:t> </a:t>
            </a:r>
            <a:r>
              <a:rPr lang="en-US" dirty="0" err="1"/>
              <a:t>zrýchlenie</a:t>
            </a:r>
            <a:endParaRPr lang="en-US" dirty="0"/>
          </a:p>
          <a:p>
            <a:r>
              <a:rPr lang="en-US" dirty="0" err="1"/>
              <a:t>Relatívna</a:t>
            </a:r>
            <a:r>
              <a:rPr lang="en-US" dirty="0"/>
              <a:t> strata </a:t>
            </a:r>
            <a:r>
              <a:rPr lang="en-US" dirty="0" err="1"/>
              <a:t>presnosti</a:t>
            </a:r>
            <a:endParaRPr lang="en-US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548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2616" y="222637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k-SK" dirty="0">
                <a:solidFill>
                  <a:schemeClr val="accent1"/>
                </a:solidFill>
              </a:rPr>
              <a:t>Relatívna</a:t>
            </a:r>
            <a:r>
              <a:rPr lang="sk-SK" dirty="0">
                <a:solidFill>
                  <a:schemeClr val="tx1"/>
                </a:solidFill>
              </a:rPr>
              <a:t> strata presnosti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D53097B-CCBE-124E-AD37-C01A3E5AB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006975"/>
              </p:ext>
            </p:extLst>
          </p:nvPr>
        </p:nvGraphicFramePr>
        <p:xfrm>
          <a:off x="2025947" y="1442504"/>
          <a:ext cx="5092055" cy="32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186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2616" y="222637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k-SK" dirty="0">
                <a:solidFill>
                  <a:schemeClr val="accent1"/>
                </a:solidFill>
              </a:rPr>
              <a:t>Relatívna</a:t>
            </a:r>
            <a:r>
              <a:rPr lang="sk-SK" dirty="0">
                <a:solidFill>
                  <a:schemeClr val="tx1"/>
                </a:solidFill>
              </a:rPr>
              <a:t> strata presnosti</a:t>
            </a:r>
            <a:endParaRPr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114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97418" y="1530193"/>
                <a:ext cx="7893966" cy="2633700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sk-SK" dirty="0"/>
                  <a:t>Veľkosť uhla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k-SK" dirty="0"/>
                  <a:t> je definovaná pomerom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𝑠𝑡𝑟𝑎𝑡𝑎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𝑝𝑟𝑒𝑠𝑛𝑜𝑠𝑡𝑖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𝑧𝑙𝑒𝑝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𝑒𝑛𝑖𝑒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𝑚𝑜𝑑𝑒𝑙𝑢</m:t>
                        </m:r>
                      </m:den>
                    </m:f>
                  </m:oMath>
                </a14:m>
                <a:r>
                  <a:rPr lang="sk-SK" dirty="0"/>
                  <a:t>  </a:t>
                </a:r>
                <a:br>
                  <a:rPr lang="sk-SK" dirty="0"/>
                </a:br>
                <a:r>
                  <a:rPr lang="sk-SK" dirty="0"/>
                  <a:t>(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k-SK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k-SK" b="0" i="0" smtClean="0">
                        <a:latin typeface="Cambria Math" panose="02040503050406030204" pitchFamily="18" charset="0"/>
                      </a:rPr>
                      <m:t>tg</m:t>
                    </m:r>
                    <m:r>
                      <a:rPr lang="sk-SK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k-SK" dirty="0"/>
                  <a:t>)</a:t>
                </a:r>
              </a:p>
            </p:txBody>
          </p:sp>
        </mc:Choice>
        <mc:Fallback xmlns="">
          <p:sp>
            <p:nvSpPr>
              <p:cNvPr id="114" name="Google Shape;114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97418" y="1530193"/>
                <a:ext cx="7893966" cy="2633700"/>
              </a:xfrm>
              <a:prstGeom prst="rect">
                <a:avLst/>
              </a:prstGeo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7B3E4AF-7767-A247-AB35-8FDE60106C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88774" y="2219417"/>
            <a:ext cx="5128266" cy="22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0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2616" y="222637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k-SK" dirty="0">
                <a:solidFill>
                  <a:schemeClr val="accent1"/>
                </a:solidFill>
              </a:rPr>
              <a:t>Zlepšenie</a:t>
            </a:r>
            <a:r>
              <a:rPr lang="sk-SK" dirty="0">
                <a:solidFill>
                  <a:schemeClr val="tx1"/>
                </a:solidFill>
              </a:rPr>
              <a:t> modelu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1184373" y="2066169"/>
            <a:ext cx="7046402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k-SK" dirty="0"/>
              <a:t>Percento orezaných parametrov</a:t>
            </a:r>
          </a:p>
          <a:p>
            <a:r>
              <a:rPr lang="sk-SK" dirty="0"/>
              <a:t>Zrýchlenie výpočtov</a:t>
            </a:r>
          </a:p>
          <a:p>
            <a:r>
              <a:rPr lang="sk-SK" dirty="0"/>
              <a:t>Skutočný počet parametrov</a:t>
            </a:r>
          </a:p>
          <a:p>
            <a:r>
              <a:rPr lang="sk-SK" dirty="0"/>
              <a:t>Skutočný počet parametrov (bez lineárnych vrstiev)</a:t>
            </a:r>
          </a:p>
          <a:p>
            <a:r>
              <a:rPr lang="sk-SK" dirty="0"/>
              <a:t>Počet vykonaných operácií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270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2616" y="222637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k-SK" dirty="0">
                <a:solidFill>
                  <a:schemeClr val="accent1"/>
                </a:solidFill>
              </a:rPr>
              <a:t>Zlepšenie</a:t>
            </a:r>
            <a:r>
              <a:rPr lang="sk-SK" dirty="0">
                <a:solidFill>
                  <a:schemeClr val="tx1"/>
                </a:solidFill>
              </a:rPr>
              <a:t> modelu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AEB67CA5-DC7F-2841-9DFE-E315D6D6B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01632"/>
              </p:ext>
            </p:extLst>
          </p:nvPr>
        </p:nvGraphicFramePr>
        <p:xfrm>
          <a:off x="1480620" y="1561138"/>
          <a:ext cx="6704587" cy="304466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04175">
                  <a:extLst>
                    <a:ext uri="{9D8B030D-6E8A-4147-A177-3AD203B41FA5}">
                      <a16:colId xmlns:a16="http://schemas.microsoft.com/office/drawing/2014/main" val="1801236304"/>
                    </a:ext>
                  </a:extLst>
                </a:gridCol>
                <a:gridCol w="539332">
                  <a:extLst>
                    <a:ext uri="{9D8B030D-6E8A-4147-A177-3AD203B41FA5}">
                      <a16:colId xmlns:a16="http://schemas.microsoft.com/office/drawing/2014/main" val="1040035729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512735684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475955459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886613397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3452946456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2698317819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1837324334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490265857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1449683469"/>
                    </a:ext>
                  </a:extLst>
                </a:gridCol>
                <a:gridCol w="540120">
                  <a:extLst>
                    <a:ext uri="{9D8B030D-6E8A-4147-A177-3AD203B41FA5}">
                      <a16:colId xmlns:a16="http://schemas.microsoft.com/office/drawing/2014/main" val="1597286296"/>
                    </a:ext>
                  </a:extLst>
                </a:gridCol>
              </a:tblGrid>
              <a:tr h="336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Percento orezania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100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90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80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70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60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50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40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30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20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10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404251299"/>
                  </a:ext>
                </a:extLst>
              </a:tr>
              <a:tr h="609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1. Percento orezaných filtrov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20%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30%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40%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50%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60%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70%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80%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90%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1030134327"/>
                  </a:ext>
                </a:extLst>
              </a:tr>
              <a:tr h="336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2. Počet operácií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16%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31%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43%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54%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63%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73%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82%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86%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91%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3797653112"/>
                  </a:ext>
                </a:extLst>
              </a:tr>
              <a:tr h="3361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3. Testovací čas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5%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18%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21%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32%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46%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48%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59%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64%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75%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3641582470"/>
                  </a:ext>
                </a:extLst>
              </a:tr>
              <a:tr h="609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4. Počet parametrov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4%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7%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13%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16%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18%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20%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22%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24%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461408091"/>
                  </a:ext>
                </a:extLst>
              </a:tr>
              <a:tr h="609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5. Počet parametrov - NL</a:t>
                      </a:r>
                      <a:endParaRPr lang="sk-SK" sz="11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0%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15%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29%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41%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53%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63%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73%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81%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>
                          <a:effectLst/>
                        </a:rPr>
                        <a:t>89%</a:t>
                      </a:r>
                      <a:endParaRPr lang="sk-SK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100" dirty="0">
                          <a:effectLst/>
                        </a:rPr>
                        <a:t>96%</a:t>
                      </a:r>
                      <a:endParaRPr lang="sk-SK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2185157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199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552616" y="222637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sk-SK" dirty="0">
                <a:solidFill>
                  <a:schemeClr val="accent1"/>
                </a:solidFill>
              </a:rPr>
              <a:t>Zlepšenie</a:t>
            </a:r>
            <a:r>
              <a:rPr lang="sk-SK" dirty="0">
                <a:solidFill>
                  <a:schemeClr val="tx1"/>
                </a:solidFill>
              </a:rPr>
              <a:t> modelu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aphicFrame>
        <p:nvGraphicFramePr>
          <p:cNvPr id="2" name="Tabuľka 1">
            <a:extLst>
              <a:ext uri="{FF2B5EF4-FFF2-40B4-BE49-F238E27FC236}">
                <a16:creationId xmlns:a16="http://schemas.microsoft.com/office/drawing/2014/main" id="{CB452E8C-46A6-5C46-A7EE-25C57E0C4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58595"/>
              </p:ext>
            </p:extLst>
          </p:nvPr>
        </p:nvGraphicFramePr>
        <p:xfrm>
          <a:off x="1788849" y="1641037"/>
          <a:ext cx="5566302" cy="286028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031630">
                  <a:extLst>
                    <a:ext uri="{9D8B030D-6E8A-4147-A177-3AD203B41FA5}">
                      <a16:colId xmlns:a16="http://schemas.microsoft.com/office/drawing/2014/main" val="3894282376"/>
                    </a:ext>
                  </a:extLst>
                </a:gridCol>
                <a:gridCol w="823804">
                  <a:extLst>
                    <a:ext uri="{9D8B030D-6E8A-4147-A177-3AD203B41FA5}">
                      <a16:colId xmlns:a16="http://schemas.microsoft.com/office/drawing/2014/main" val="805014629"/>
                    </a:ext>
                  </a:extLst>
                </a:gridCol>
                <a:gridCol w="927717">
                  <a:extLst>
                    <a:ext uri="{9D8B030D-6E8A-4147-A177-3AD203B41FA5}">
                      <a16:colId xmlns:a16="http://schemas.microsoft.com/office/drawing/2014/main" val="610787389"/>
                    </a:ext>
                  </a:extLst>
                </a:gridCol>
                <a:gridCol w="927717">
                  <a:extLst>
                    <a:ext uri="{9D8B030D-6E8A-4147-A177-3AD203B41FA5}">
                      <a16:colId xmlns:a16="http://schemas.microsoft.com/office/drawing/2014/main" val="1404569716"/>
                    </a:ext>
                  </a:extLst>
                </a:gridCol>
                <a:gridCol w="927717">
                  <a:extLst>
                    <a:ext uri="{9D8B030D-6E8A-4147-A177-3AD203B41FA5}">
                      <a16:colId xmlns:a16="http://schemas.microsoft.com/office/drawing/2014/main" val="3232146716"/>
                    </a:ext>
                  </a:extLst>
                </a:gridCol>
                <a:gridCol w="927717">
                  <a:extLst>
                    <a:ext uri="{9D8B030D-6E8A-4147-A177-3AD203B41FA5}">
                      <a16:colId xmlns:a16="http://schemas.microsoft.com/office/drawing/2014/main" val="1078904328"/>
                    </a:ext>
                  </a:extLst>
                </a:gridCol>
              </a:tblGrid>
              <a:tr h="701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>
                          <a:effectLst/>
                        </a:rPr>
                        <a:t>Korelácia zlepšenia modelu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1.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2.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3.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4.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5.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3294839962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1.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1,00000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sk-SK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sk-SK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sk-SK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sk-SK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1379215965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2.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0,98625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1,00000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sk-SK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sk-SK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sk-SK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2129810801"/>
                  </a:ext>
                </a:extLst>
              </a:tr>
              <a:tr h="389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3.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0,99488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0,98324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1,00000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3989349634"/>
                  </a:ext>
                </a:extLst>
              </a:tr>
              <a:tr h="389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4.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0,99328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0,99847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0,98940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1,00000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2014867003"/>
                  </a:ext>
                </a:extLst>
              </a:tr>
              <a:tr h="3890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5.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0,99328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0,99847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0,98940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1,00000</a:t>
                      </a:r>
                      <a:endParaRPr lang="sk-SK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>
                          <a:effectLst/>
                        </a:rPr>
                        <a:t>1,00000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2228550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79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029694" y="1175264"/>
            <a:ext cx="7084612" cy="176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" sz="5400" dirty="0" err="1">
                <a:solidFill>
                  <a:schemeClr val="bg1"/>
                </a:solidFill>
              </a:rPr>
              <a:t>Rozpoznávanie</a:t>
            </a:r>
            <a:r>
              <a:rPr lang="en" sz="5400" dirty="0">
                <a:solidFill>
                  <a:schemeClr val="bg1"/>
                </a:solidFill>
              </a:rPr>
              <a:t> </a:t>
            </a:r>
            <a:r>
              <a:rPr lang="en" sz="5400" dirty="0" err="1">
                <a:solidFill>
                  <a:schemeClr val="bg1"/>
                </a:solidFill>
              </a:rPr>
              <a:t>tvárí</a:t>
            </a:r>
            <a:r>
              <a:rPr lang="en" sz="5400" dirty="0">
                <a:solidFill>
                  <a:schemeClr val="bg1"/>
                </a:solidFill>
              </a:rPr>
              <a:t> v</a:t>
            </a:r>
            <a:r>
              <a:rPr lang="en" sz="5400" dirty="0">
                <a:solidFill>
                  <a:schemeClr val="accent1"/>
                </a:solidFill>
              </a:rPr>
              <a:t> </a:t>
            </a:r>
            <a:r>
              <a:rPr lang="en" sz="5400" dirty="0" err="1">
                <a:solidFill>
                  <a:schemeClr val="accent1"/>
                </a:solidFill>
              </a:rPr>
              <a:t>reálnom</a:t>
            </a:r>
            <a:r>
              <a:rPr lang="en" sz="5400" dirty="0">
                <a:solidFill>
                  <a:schemeClr val="accent1"/>
                </a:solidFill>
              </a:rPr>
              <a:t> </a:t>
            </a:r>
            <a:r>
              <a:rPr lang="en" sz="5400" dirty="0" err="1">
                <a:solidFill>
                  <a:schemeClr val="bg1"/>
                </a:solidFill>
              </a:rPr>
              <a:t>čase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2397418" y="865163"/>
            <a:ext cx="5467257" cy="176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" sz="6600" dirty="0" err="1">
                <a:solidFill>
                  <a:schemeClr val="accent1"/>
                </a:solidFill>
              </a:rPr>
              <a:t>Minimalizácia</a:t>
            </a:r>
            <a:r>
              <a:rPr lang="en" sz="4000" dirty="0">
                <a:solidFill>
                  <a:schemeClr val="accent1"/>
                </a:solidFill>
              </a:rPr>
              <a:t>    </a:t>
            </a:r>
            <a:r>
              <a:rPr lang="en" sz="4800" dirty="0" err="1">
                <a:solidFill>
                  <a:schemeClr val="bg1"/>
                </a:solidFill>
              </a:rPr>
              <a:t>neurónových</a:t>
            </a:r>
            <a:r>
              <a:rPr lang="en" sz="4800" dirty="0">
                <a:solidFill>
                  <a:schemeClr val="bg1"/>
                </a:solidFill>
              </a:rPr>
              <a:t> </a:t>
            </a:r>
            <a:r>
              <a:rPr lang="en" sz="4800" dirty="0" err="1">
                <a:solidFill>
                  <a:schemeClr val="bg1"/>
                </a:solidFill>
              </a:rPr>
              <a:t>sietí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4294967295"/>
          </p:nvPr>
        </p:nvSpPr>
        <p:spPr>
          <a:xfrm>
            <a:off x="3288766" y="2604010"/>
            <a:ext cx="4491384" cy="10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r">
              <a:buNone/>
            </a:pPr>
            <a:r>
              <a:rPr lang="sk-SK" sz="2200" b="1" dirty="0"/>
              <a:t>Orezávanie konvolučných filtrov</a:t>
            </a:r>
            <a:endParaRPr lang="sk-SK" sz="2200" dirty="0"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accent1"/>
                </a:solidFill>
              </a:rPr>
              <a:t>Dataset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21120" y="1803775"/>
            <a:ext cx="7046402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k-SK" dirty="0"/>
              <a:t>Použili sme </a:t>
            </a:r>
            <a:r>
              <a:rPr lang="sk-SK" dirty="0" err="1"/>
              <a:t>dataset</a:t>
            </a:r>
            <a:r>
              <a:rPr lang="sk-SK" dirty="0"/>
              <a:t> </a:t>
            </a:r>
            <a:r>
              <a:rPr lang="sk-SK" dirty="0">
                <a:solidFill>
                  <a:schemeClr val="accent1"/>
                </a:solidFill>
              </a:rPr>
              <a:t>LFW</a:t>
            </a:r>
            <a:r>
              <a:rPr lang="sk-SK" dirty="0"/>
              <a:t> (</a:t>
            </a:r>
            <a:r>
              <a:rPr lang="sk-SK" dirty="0" err="1"/>
              <a:t>Labelled</a:t>
            </a:r>
            <a:r>
              <a:rPr lang="sk-SK" dirty="0"/>
              <a:t> </a:t>
            </a:r>
            <a:r>
              <a:rPr lang="sk-SK" dirty="0" err="1"/>
              <a:t>Faces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Wild</a:t>
            </a:r>
            <a:r>
              <a:rPr lang="sk-SK" dirty="0"/>
              <a:t> </a:t>
            </a:r>
            <a:r>
              <a:rPr lang="sk-SK" dirty="0" err="1"/>
              <a:t>Home</a:t>
            </a:r>
            <a:r>
              <a:rPr lang="sk-SK" dirty="0"/>
              <a:t>) </a:t>
            </a:r>
          </a:p>
          <a:p>
            <a:r>
              <a:rPr lang="sk-SK" dirty="0"/>
              <a:t>Najznámejší </a:t>
            </a:r>
            <a:r>
              <a:rPr lang="sk-SK" dirty="0" err="1"/>
              <a:t>benchmarkový</a:t>
            </a:r>
            <a:r>
              <a:rPr lang="sk-SK" dirty="0"/>
              <a:t> </a:t>
            </a:r>
            <a:r>
              <a:rPr lang="sk-SK" dirty="0" err="1"/>
              <a:t>dataset</a:t>
            </a:r>
            <a:r>
              <a:rPr lang="sk-SK" dirty="0"/>
              <a:t> pre rozpoznávanie tvárí</a:t>
            </a:r>
          </a:p>
          <a:p>
            <a:r>
              <a:rPr lang="sk-SK" dirty="0"/>
              <a:t>Viac ako 13 000 obrázkov</a:t>
            </a:r>
          </a:p>
          <a:p>
            <a:r>
              <a:rPr lang="sk-SK" dirty="0"/>
              <a:t>Viac ako 1680 ľudí je zobrazených na aspoň dvoch obrázkoch</a:t>
            </a:r>
          </a:p>
          <a:p>
            <a:endParaRPr lang="en-US" sz="1400"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913175" y="3892975"/>
            <a:ext cx="73176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175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title"/>
          </p:nvPr>
        </p:nvSpPr>
        <p:spPr>
          <a:xfrm>
            <a:off x="457200" y="82688"/>
            <a:ext cx="3556044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800" dirty="0" err="1">
                <a:solidFill>
                  <a:schemeClr val="tx1"/>
                </a:solidFill>
              </a:rPr>
              <a:t>Rozpoznávanie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tvárí</a:t>
            </a:r>
            <a:r>
              <a:rPr lang="en-US" sz="2800" dirty="0">
                <a:solidFill>
                  <a:schemeClr val="tx1"/>
                </a:solidFill>
              </a:rPr>
              <a:t> v </a:t>
            </a:r>
            <a:r>
              <a:rPr lang="en-US" sz="2800" dirty="0" err="1">
                <a:solidFill>
                  <a:schemeClr val="accent1"/>
                </a:solidFill>
              </a:rPr>
              <a:t>krokoch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259" name="Google Shape;259;p30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260" name="Google Shape;260;p30"/>
          <p:cNvGrpSpPr>
            <a:grpSpLocks noChangeAspect="1"/>
          </p:cNvGrpSpPr>
          <p:nvPr/>
        </p:nvGrpSpPr>
        <p:grpSpPr>
          <a:xfrm>
            <a:off x="2208328" y="1877057"/>
            <a:ext cx="3600000" cy="665137"/>
            <a:chOff x="2208330" y="1496063"/>
            <a:chExt cx="3040276" cy="561726"/>
          </a:xfrm>
        </p:grpSpPr>
        <p:sp>
          <p:nvSpPr>
            <p:cNvPr id="261" name="Google Shape;261;p30"/>
            <p:cNvSpPr/>
            <p:nvPr/>
          </p:nvSpPr>
          <p:spPr>
            <a:xfrm rot="5400000">
              <a:off x="3447605" y="256788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2313595" y="1593088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rgbClr val="990000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</a:t>
              </a:r>
              <a:endParaRPr sz="1200" b="1" dirty="0">
                <a:solidFill>
                  <a:srgbClr val="990000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3" name="Google Shape;263;p30"/>
            <p:cNvSpPr txBox="1"/>
            <p:nvPr/>
          </p:nvSpPr>
          <p:spPr>
            <a:xfrm>
              <a:off x="2663930" y="1579354"/>
              <a:ext cx="2453979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</a:rPr>
                <a:t>Detekcia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tváre</a:t>
              </a:r>
              <a:r>
                <a:rPr lang="en-US" b="1" dirty="0">
                  <a:solidFill>
                    <a:srgbClr val="FFFFFF"/>
                  </a:solidFill>
                </a:rPr>
                <a:t> z </a:t>
              </a:r>
              <a:r>
                <a:rPr lang="en-US" b="1" dirty="0" err="1">
                  <a:solidFill>
                    <a:srgbClr val="FFFFFF"/>
                  </a:solidFill>
                </a:rPr>
                <a:t>obrázku</a:t>
              </a:r>
              <a:r>
                <a:rPr lang="en-US" b="1" dirty="0">
                  <a:solidFill>
                    <a:srgbClr val="FFFFFF"/>
                  </a:solidFill>
                </a:rPr>
                <a:t>  MTCNN </a:t>
              </a:r>
            </a:p>
          </p:txBody>
        </p:sp>
      </p:grpSp>
      <p:grpSp>
        <p:nvGrpSpPr>
          <p:cNvPr id="265" name="Google Shape;265;p30"/>
          <p:cNvGrpSpPr>
            <a:grpSpLocks noChangeAspect="1"/>
          </p:cNvGrpSpPr>
          <p:nvPr/>
        </p:nvGrpSpPr>
        <p:grpSpPr>
          <a:xfrm>
            <a:off x="2939563" y="2727595"/>
            <a:ext cx="3600000" cy="932774"/>
            <a:chOff x="2957320" y="2250687"/>
            <a:chExt cx="3116239" cy="807430"/>
          </a:xfrm>
        </p:grpSpPr>
        <p:sp>
          <p:nvSpPr>
            <p:cNvPr id="266" name="Google Shape;266;p30"/>
            <p:cNvSpPr/>
            <p:nvPr/>
          </p:nvSpPr>
          <p:spPr>
            <a:xfrm rot="54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091905" y="2354096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2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</a:t>
              </a:r>
              <a:endParaRPr sz="1200" b="1" dirty="0">
                <a:solidFill>
                  <a:schemeClr val="accent2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68" name="Google Shape;268;p30"/>
            <p:cNvSpPr txBox="1"/>
            <p:nvPr/>
          </p:nvSpPr>
          <p:spPr>
            <a:xfrm>
              <a:off x="3444308" y="2334903"/>
              <a:ext cx="2366196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</a:rPr>
                <a:t>Vytvorenie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embeddingu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tváre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  <a:r>
                <a:rPr lang="en-US" b="1" dirty="0" err="1">
                  <a:solidFill>
                    <a:srgbClr val="FFFFFF"/>
                  </a:solidFill>
                </a:rPr>
                <a:t>FaceNet</a:t>
              </a:r>
              <a:r>
                <a:rPr lang="en-US" b="1" dirty="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269" name="Google Shape;26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endParaRPr lang="en-US" sz="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0" name="Google Shape;270;p30"/>
          <p:cNvGrpSpPr>
            <a:grpSpLocks noChangeAspect="1"/>
          </p:cNvGrpSpPr>
          <p:nvPr/>
        </p:nvGrpSpPr>
        <p:grpSpPr>
          <a:xfrm rot="2682778">
            <a:off x="3368235" y="3333967"/>
            <a:ext cx="3600000" cy="1630741"/>
            <a:chOff x="4877339" y="2144271"/>
            <a:chExt cx="3116238" cy="1411605"/>
          </a:xfrm>
        </p:grpSpPr>
        <p:sp>
          <p:nvSpPr>
            <p:cNvPr id="271" name="Google Shape;271;p30"/>
            <p:cNvSpPr>
              <a:spLocks noChangeAspect="1"/>
            </p:cNvSpPr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30"/>
            <p:cNvSpPr/>
            <p:nvPr/>
          </p:nvSpPr>
          <p:spPr>
            <a:xfrm rot="18917222">
              <a:off x="5363854" y="3181776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3</a:t>
              </a:r>
              <a:endParaRPr sz="1200" b="1"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3" name="Google Shape;273;p30"/>
            <p:cNvSpPr txBox="1"/>
            <p:nvPr/>
          </p:nvSpPr>
          <p:spPr>
            <a:xfrm rot="18900000">
              <a:off x="5310532" y="2144271"/>
              <a:ext cx="2557259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 err="1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Klasifikácia</a:t>
              </a:r>
              <a:r>
                <a:rPr lang="en" b="1" dirty="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</a:t>
              </a:r>
              <a:r>
                <a:rPr lang="en" b="1" dirty="0" err="1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embeddingu</a:t>
              </a:r>
              <a:endParaRPr lang="en" b="1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K-nearest </a:t>
              </a:r>
              <a:r>
                <a:rPr lang="en" b="1" dirty="0" err="1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neighbours</a:t>
              </a:r>
              <a:r>
                <a:rPr lang="en" b="1" dirty="0">
                  <a:solidFill>
                    <a:srgbClr val="FFFFFF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 </a:t>
              </a:r>
              <a:endParaRPr sz="900" b="1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endParaRPr>
            </a:p>
          </p:txBody>
        </p:sp>
        <p:sp>
          <p:nvSpPr>
            <p:cNvPr id="274" name="Google Shape;27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73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806179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/>
              <a:t>62 %</a:t>
            </a:r>
            <a:endParaRPr sz="12000" dirty="0"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4294967295"/>
          </p:nvPr>
        </p:nvSpPr>
        <p:spPr>
          <a:xfrm>
            <a:off x="2158383" y="2965979"/>
            <a:ext cx="4827233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sk-SK" sz="1800" dirty="0"/>
              <a:t>Zmenšenie </a:t>
            </a:r>
            <a:r>
              <a:rPr lang="sk-SK" sz="1800" dirty="0" err="1"/>
              <a:t>poču</a:t>
            </a:r>
            <a:r>
              <a:rPr lang="sk-SK" sz="1800" dirty="0"/>
              <a:t> vykonaných operácií sieťou MTCNN pri zlepšení predikcie.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28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110465" y="4632750"/>
            <a:ext cx="6001900" cy="51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sk-SK" sz="1600" dirty="0"/>
              <a:t>Výsledky predikcie na základe 10-násobnej krížovej validácie</a:t>
            </a:r>
            <a:endParaRPr sz="1600" dirty="0"/>
          </a:p>
        </p:txBody>
      </p:sp>
      <p:sp>
        <p:nvSpPr>
          <p:cNvPr id="292" name="Google Shape;292;p32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682B82E0-ED6C-DB46-A1B8-B241D4067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19898"/>
              </p:ext>
            </p:extLst>
          </p:nvPr>
        </p:nvGraphicFramePr>
        <p:xfrm>
          <a:off x="426129" y="1409912"/>
          <a:ext cx="8334346" cy="232367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78384">
                  <a:extLst>
                    <a:ext uri="{9D8B030D-6E8A-4147-A177-3AD203B41FA5}">
                      <a16:colId xmlns:a16="http://schemas.microsoft.com/office/drawing/2014/main" val="2833069768"/>
                    </a:ext>
                  </a:extLst>
                </a:gridCol>
                <a:gridCol w="2328756">
                  <a:extLst>
                    <a:ext uri="{9D8B030D-6E8A-4147-A177-3AD203B41FA5}">
                      <a16:colId xmlns:a16="http://schemas.microsoft.com/office/drawing/2014/main" val="559776690"/>
                    </a:ext>
                  </a:extLst>
                </a:gridCol>
                <a:gridCol w="2530243">
                  <a:extLst>
                    <a:ext uri="{9D8B030D-6E8A-4147-A177-3AD203B41FA5}">
                      <a16:colId xmlns:a16="http://schemas.microsoft.com/office/drawing/2014/main" val="4155389395"/>
                    </a:ext>
                  </a:extLst>
                </a:gridCol>
                <a:gridCol w="2196963">
                  <a:extLst>
                    <a:ext uri="{9D8B030D-6E8A-4147-A177-3AD203B41FA5}">
                      <a16:colId xmlns:a16="http://schemas.microsoft.com/office/drawing/2014/main" val="2211096479"/>
                    </a:ext>
                  </a:extLst>
                </a:gridCol>
              </a:tblGrid>
              <a:tr h="829841"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400" dirty="0">
                          <a:effectLst/>
                        </a:rPr>
                        <a:t>Model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400" dirty="0">
                          <a:effectLst/>
                        </a:rPr>
                        <a:t>Počet operácií MTCNN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400" dirty="0">
                          <a:effectLst/>
                        </a:rPr>
                        <a:t>Počet operácií </a:t>
                      </a:r>
                      <a:r>
                        <a:rPr lang="sk-SK" sz="1400" dirty="0" err="1">
                          <a:effectLst/>
                        </a:rPr>
                        <a:t>FaceNet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400" dirty="0">
                          <a:effectLst/>
                        </a:rPr>
                        <a:t>Presnosť klasifikácie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extLst>
                  <a:ext uri="{0D108BD9-81ED-4DB2-BD59-A6C34878D82A}">
                    <a16:rowId xmlns:a16="http://schemas.microsoft.com/office/drawing/2014/main" val="2936719396"/>
                  </a:ext>
                </a:extLst>
              </a:tr>
              <a:tr h="746918"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pôvodný</a:t>
                      </a:r>
                      <a:endParaRPr lang="sk-SK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 dirty="0">
                          <a:effectLst/>
                        </a:rPr>
                        <a:t>1 207 658 048 952</a:t>
                      </a:r>
                      <a:endParaRPr lang="sk-SK" sz="1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>
                          <a:effectLst/>
                        </a:rPr>
                        <a:t>6 152 533 535 104</a:t>
                      </a:r>
                      <a:endParaRPr lang="sk-S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0.9688</a:t>
                      </a:r>
                      <a:endParaRPr lang="sk-SK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extLst>
                  <a:ext uri="{0D108BD9-81ED-4DB2-BD59-A6C34878D82A}">
                    <a16:rowId xmlns:a16="http://schemas.microsoft.com/office/drawing/2014/main" val="3193528696"/>
                  </a:ext>
                </a:extLst>
              </a:tr>
              <a:tr h="746918"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>
                          <a:effectLst/>
                        </a:rPr>
                        <a:t>orezávaný</a:t>
                      </a:r>
                      <a:endParaRPr lang="sk-SK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>
                          <a:effectLst/>
                        </a:rPr>
                        <a:t>462 840 088 560</a:t>
                      </a:r>
                      <a:endParaRPr lang="sk-S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>
                          <a:effectLst/>
                        </a:rPr>
                        <a:t>6 152 533 535 104</a:t>
                      </a:r>
                      <a:endParaRPr lang="sk-SK" sz="1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sk-SK" sz="1200" dirty="0">
                          <a:effectLst/>
                        </a:rPr>
                        <a:t>0.9743</a:t>
                      </a:r>
                      <a:endParaRPr lang="sk-SK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 anchorCtr="1"/>
                </a:tc>
                <a:extLst>
                  <a:ext uri="{0D108BD9-81ED-4DB2-BD59-A6C34878D82A}">
                    <a16:rowId xmlns:a16="http://schemas.microsoft.com/office/drawing/2014/main" val="3812192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404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body" idx="1"/>
          </p:nvPr>
        </p:nvSpPr>
        <p:spPr>
          <a:xfrm>
            <a:off x="913175" y="1593750"/>
            <a:ext cx="3467100" cy="27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Model nájde tvár na obrázku, jej charakteristické body, vytvorí </a:t>
            </a:r>
            <a:r>
              <a:rPr lang="sk-SK" dirty="0" err="1">
                <a:solidFill>
                  <a:schemeClr val="dk1"/>
                </a:solidFill>
              </a:rPr>
              <a:t>embedding</a:t>
            </a:r>
            <a:r>
              <a:rPr lang="sk-SK" dirty="0">
                <a:solidFill>
                  <a:schemeClr val="dk1"/>
                </a:solidFill>
              </a:rPr>
              <a:t>, na základe ktorého klasifikuje osobu na obrázku.</a:t>
            </a:r>
          </a:p>
        </p:txBody>
      </p:sp>
      <p:sp>
        <p:nvSpPr>
          <p:cNvPr id="299" name="Google Shape;299;p33"/>
          <p:cNvSpPr/>
          <p:nvPr/>
        </p:nvSpPr>
        <p:spPr>
          <a:xfrm>
            <a:off x="57171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3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913175" y="834175"/>
            <a:ext cx="3467100" cy="6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Výsledky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>
                <a:solidFill>
                  <a:schemeClr val="tx1"/>
                </a:solidFill>
              </a:rPr>
              <a:t>v </a:t>
            </a:r>
            <a:r>
              <a:rPr lang="en" dirty="0" err="1">
                <a:solidFill>
                  <a:schemeClr val="accent1"/>
                </a:solidFill>
              </a:rPr>
              <a:t>praxi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1" name="Obrázok 10" descr="Obrázok, na ktorom je žena, šaty, košeľa&#10;&#10;Automaticky generovaný popis">
            <a:extLst>
              <a:ext uri="{FF2B5EF4-FFF2-40B4-BE49-F238E27FC236}">
                <a16:creationId xmlns:a16="http://schemas.microsoft.com/office/drawing/2014/main" id="{C2E35C52-D3B0-AA47-AA91-873F123AE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10" y="198977"/>
            <a:ext cx="4446743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>
            <a:spLocks noGrp="1"/>
          </p:cNvSpPr>
          <p:nvPr>
            <p:ph type="title"/>
          </p:nvPr>
        </p:nvSpPr>
        <p:spPr>
          <a:xfrm>
            <a:off x="913174" y="1256779"/>
            <a:ext cx="4219759" cy="164010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sk-SK" sz="5400" dirty="0">
                <a:solidFill>
                  <a:schemeClr val="bg1"/>
                </a:solidFill>
              </a:rPr>
              <a:t>Ďakujem za </a:t>
            </a:r>
            <a:r>
              <a:rPr lang="sk-SK" sz="5400" dirty="0">
                <a:solidFill>
                  <a:schemeClr val="accent1"/>
                </a:solidFill>
              </a:rPr>
              <a:t>pozornosť</a:t>
            </a:r>
            <a:endParaRPr sz="5400" dirty="0">
              <a:solidFill>
                <a:schemeClr val="accent1"/>
              </a:solidFill>
            </a:endParaRPr>
          </a:p>
        </p:txBody>
      </p:sp>
      <p:sp>
        <p:nvSpPr>
          <p:cNvPr id="339" name="Google Shape;339;p36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ctrTitle"/>
          </p:nvPr>
        </p:nvSpPr>
        <p:spPr>
          <a:xfrm>
            <a:off x="1561925" y="3020412"/>
            <a:ext cx="7003800" cy="5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Orezávanie</a:t>
            </a:r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7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1</a:t>
            </a:r>
            <a:endParaRPr sz="72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3"/>
          <p:cNvSpPr txBox="1">
            <a:spLocks noGrp="1"/>
          </p:cNvSpPr>
          <p:nvPr>
            <p:ph type="body" idx="1"/>
          </p:nvPr>
        </p:nvSpPr>
        <p:spPr>
          <a:xfrm>
            <a:off x="5393022" y="1339065"/>
            <a:ext cx="3425722" cy="27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</a:rPr>
              <a:t>V každom kroku odoberáme tie neuróny, váhy, filtre, ktoré považujeme za najmenej dôležité.</a:t>
            </a:r>
          </a:p>
        </p:txBody>
      </p:sp>
      <p:sp>
        <p:nvSpPr>
          <p:cNvPr id="299" name="Google Shape;299;p33"/>
          <p:cNvSpPr/>
          <p:nvPr/>
        </p:nvSpPr>
        <p:spPr>
          <a:xfrm>
            <a:off x="57171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3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5087501" y="463286"/>
            <a:ext cx="3672974" cy="6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tx1"/>
                </a:solidFill>
              </a:rPr>
              <a:t>Orezávanie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 err="1">
                <a:solidFill>
                  <a:schemeClr val="tx1"/>
                </a:solidFill>
              </a:rPr>
              <a:t>všeobecne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E650853-92E9-5943-8962-A74FBCD374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27" y="564740"/>
            <a:ext cx="2375649" cy="39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6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ctrTitle"/>
          </p:nvPr>
        </p:nvSpPr>
        <p:spPr>
          <a:xfrm>
            <a:off x="1462032" y="2986475"/>
            <a:ext cx="7681968" cy="5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Orezávanie</a:t>
            </a:r>
            <a:r>
              <a:rPr lang="en" dirty="0"/>
              <a:t> </a:t>
            </a:r>
            <a:r>
              <a:rPr lang="en" dirty="0" err="1"/>
              <a:t>váh</a:t>
            </a:r>
            <a:r>
              <a:rPr lang="en" dirty="0"/>
              <a:t> a </a:t>
            </a:r>
            <a:r>
              <a:rPr lang="en" dirty="0" err="1"/>
              <a:t>neurónov</a:t>
            </a:r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1561925" y="3533375"/>
            <a:ext cx="7003800" cy="27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7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  <a:latin typeface="Red Hat Display Black"/>
                <a:ea typeface="Raleway"/>
                <a:cs typeface="Raleway"/>
                <a:sym typeface="Red Hat Display Black"/>
              </a:rPr>
              <a:t>2</a:t>
            </a:r>
            <a:endParaRPr sz="72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8084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810450" y="554575"/>
            <a:ext cx="46869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dirty="0"/>
              <a:t>Síce počet parametrov sa výrazne zmenší, ale rýchlosť výpočtu sa zmení iba minimálne, alebo sa nezmení vôbec.</a:t>
            </a:r>
            <a:endParaRPr dirty="0"/>
          </a:p>
        </p:txBody>
      </p:sp>
      <p:sp>
        <p:nvSpPr>
          <p:cNvPr id="156" name="Google Shape;156;p19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8C8B5A3-91B3-804E-BF46-88BF3ADC9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8" y="256255"/>
            <a:ext cx="609471" cy="596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ctrTitle"/>
          </p:nvPr>
        </p:nvSpPr>
        <p:spPr>
          <a:xfrm>
            <a:off x="1429800" y="3539525"/>
            <a:ext cx="7681968" cy="54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Orezávanie</a:t>
            </a:r>
            <a:r>
              <a:rPr lang="en" dirty="0"/>
              <a:t> konvolučných </a:t>
            </a:r>
            <a:r>
              <a:rPr lang="en" dirty="0" err="1">
                <a:solidFill>
                  <a:schemeClr val="accent1"/>
                </a:solidFill>
              </a:rPr>
              <a:t>filtrov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0" y="2192975"/>
            <a:ext cx="14298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lt1"/>
                </a:solidFill>
                <a:latin typeface="Red Hat Display Black"/>
                <a:ea typeface="Raleway"/>
                <a:cs typeface="Raleway"/>
                <a:sym typeface="Red Hat Display Black"/>
              </a:rPr>
              <a:t>3</a:t>
            </a:r>
            <a:endParaRPr sz="72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1661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549409" y="131291"/>
            <a:ext cx="3171300" cy="141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/>
              <a:t>Výhody</a:t>
            </a:r>
            <a:endParaRPr sz="3200" dirty="0"/>
          </a:p>
        </p:txBody>
      </p:sp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1043803" y="1822990"/>
            <a:ext cx="3097891" cy="263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sk-SK" dirty="0"/>
              <a:t>Rýchlosť výpočtov narastá priamo úmerne počtu odstránených filtrov.</a:t>
            </a:r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idx="12"/>
          </p:nvPr>
        </p:nvSpPr>
        <p:spPr>
          <a:xfrm>
            <a:off x="8760475" y="4759953"/>
            <a:ext cx="383400" cy="38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162;p20">
            <a:extLst>
              <a:ext uri="{FF2B5EF4-FFF2-40B4-BE49-F238E27FC236}">
                <a16:creationId xmlns:a16="http://schemas.microsoft.com/office/drawing/2014/main" id="{22B759F3-07FF-3743-97B9-31EEBC61A1C7}"/>
              </a:ext>
            </a:extLst>
          </p:cNvPr>
          <p:cNvSpPr txBox="1">
            <a:spLocks/>
          </p:cNvSpPr>
          <p:nvPr/>
        </p:nvSpPr>
        <p:spPr>
          <a:xfrm>
            <a:off x="4948518" y="1822990"/>
            <a:ext cx="3151679" cy="2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aleway"/>
              <a:buChar char="╸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╶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76200" indent="0">
              <a:buNone/>
            </a:pPr>
            <a:r>
              <a:rPr lang="sk-SK" dirty="0"/>
              <a:t>Zrýchlenie nezávisí od použitej knižnice, </a:t>
            </a:r>
            <a:r>
              <a:rPr lang="sk-SK" dirty="0" err="1"/>
              <a:t>frameworku</a:t>
            </a:r>
            <a:r>
              <a:rPr lang="sk-SK" dirty="0"/>
              <a:t> ani od hardware-u.</a:t>
            </a:r>
          </a:p>
        </p:txBody>
      </p:sp>
    </p:spTree>
    <p:extLst>
      <p:ext uri="{BB962C8B-B14F-4D97-AF65-F5344CB8AC3E}">
        <p14:creationId xmlns:p14="http://schemas.microsoft.com/office/powerpoint/2010/main" val="985414447"/>
      </p:ext>
    </p:extLst>
  </p:cSld>
  <p:clrMapOvr>
    <a:masterClrMapping/>
  </p:clrMapOvr>
</p:sld>
</file>

<file path=ppt/theme/theme1.xml><?xml version="1.0" encoding="utf-8"?>
<a:theme xmlns:a="http://schemas.openxmlformats.org/drawingml/2006/main" name="Rutland template">
  <a:themeElements>
    <a:clrScheme name="Custom 347">
      <a:dk1>
        <a:srgbClr val="142236"/>
      </a:dk1>
      <a:lt1>
        <a:srgbClr val="FFFFFF"/>
      </a:lt1>
      <a:dk2>
        <a:srgbClr val="667180"/>
      </a:dk2>
      <a:lt2>
        <a:srgbClr val="E5E8EB"/>
      </a:lt2>
      <a:accent1>
        <a:srgbClr val="FF6035"/>
      </a:accent1>
      <a:accent2>
        <a:srgbClr val="BB1C0B"/>
      </a:accent2>
      <a:accent3>
        <a:srgbClr val="1DC8E6"/>
      </a:accent3>
      <a:accent4>
        <a:srgbClr val="0D7FA3"/>
      </a:accent4>
      <a:accent5>
        <a:srgbClr val="8FC55D"/>
      </a:accent5>
      <a:accent6>
        <a:srgbClr val="4E993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6456</TotalTime>
  <Words>855</Words>
  <Application>Microsoft Macintosh PowerPoint</Application>
  <PresentationFormat>Prezentácia na obrazovke (16:9)</PresentationFormat>
  <Paragraphs>241</Paragraphs>
  <Slides>35</Slides>
  <Notes>35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3" baseType="lpstr">
      <vt:lpstr>Raleway SemiBold</vt:lpstr>
      <vt:lpstr>Times New Roman</vt:lpstr>
      <vt:lpstr>Cambria Math</vt:lpstr>
      <vt:lpstr>Arial</vt:lpstr>
      <vt:lpstr>Red Hat Display</vt:lpstr>
      <vt:lpstr>Red Hat Display Black</vt:lpstr>
      <vt:lpstr>Raleway</vt:lpstr>
      <vt:lpstr>Rutland template</vt:lpstr>
      <vt:lpstr>Adaptácia neurónových sietí pre problém počítačového videnia v reálnom čase</vt:lpstr>
      <vt:lpstr>Motivácia</vt:lpstr>
      <vt:lpstr>Minimalizácia    neurónových sietí</vt:lpstr>
      <vt:lpstr>Orezávanie</vt:lpstr>
      <vt:lpstr>Orezávanie všeobecne</vt:lpstr>
      <vt:lpstr>Orezávanie váh a neurónov</vt:lpstr>
      <vt:lpstr>Prezentácia programu PowerPoint</vt:lpstr>
      <vt:lpstr>Orezávanie konvolučných filtrov</vt:lpstr>
      <vt:lpstr>Výhody</vt:lpstr>
      <vt:lpstr>Metriky výberu vhodných  filtrov</vt:lpstr>
      <vt:lpstr>Náhodné odoberanie filtrov </vt:lpstr>
      <vt:lpstr>Minimálna l_2-norma </vt:lpstr>
      <vt:lpstr>Orezávanie ako optimalizácia</vt:lpstr>
      <vt:lpstr>Taylorov rozvoj </vt:lpstr>
      <vt:lpstr>Výsledky</vt:lpstr>
      <vt:lpstr>Porovnanie metód pre PNet </vt:lpstr>
      <vt:lpstr>Porovnanie metód pre PNet </vt:lpstr>
      <vt:lpstr>Porovnanie metód pre RNet </vt:lpstr>
      <vt:lpstr>Porovnanie metód pre RNet </vt:lpstr>
      <vt:lpstr>Porovnanie metód pre ONet </vt:lpstr>
      <vt:lpstr>Porovnanie metód pre ONet </vt:lpstr>
      <vt:lpstr>Návrh výberu orezaných sietí </vt:lpstr>
      <vt:lpstr>Kritériá výberu vhodných podsietí</vt:lpstr>
      <vt:lpstr>Relatívna strata presnosti</vt:lpstr>
      <vt:lpstr>Relatívna strata presnosti</vt:lpstr>
      <vt:lpstr>Zlepšenie modelu</vt:lpstr>
      <vt:lpstr>Zlepšenie modelu</vt:lpstr>
      <vt:lpstr>Zlepšenie modelu</vt:lpstr>
      <vt:lpstr>Rozpoznávanie tvárí v reálnom čase</vt:lpstr>
      <vt:lpstr>Dataset</vt:lpstr>
      <vt:lpstr>Rozpoznávanie  tvárí v krokoch</vt:lpstr>
      <vt:lpstr>62 %</vt:lpstr>
      <vt:lpstr>Prezentácia programu PowerPoint</vt:lpstr>
      <vt:lpstr>Výsledky v praxi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Adaptácia neurónových sietí pre problém počítačového videnia v reálnom čase</dc:title>
  <cp:lastModifiedBy>Tomáš Kekeňák</cp:lastModifiedBy>
  <cp:revision>25</cp:revision>
  <dcterms:modified xsi:type="dcterms:W3CDTF">2020-12-02T16:00:02Z</dcterms:modified>
</cp:coreProperties>
</file>