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300" r:id="rId3"/>
    <p:sldId id="301" r:id="rId4"/>
    <p:sldId id="290" r:id="rId5"/>
    <p:sldId id="289" r:id="rId6"/>
    <p:sldId id="299" r:id="rId7"/>
    <p:sldId id="295" r:id="rId8"/>
    <p:sldId id="304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14" autoAdjust="0"/>
    <p:restoredTop sz="79810" autoAdjust="0"/>
  </p:normalViewPr>
  <p:slideViewPr>
    <p:cSldViewPr snapToGrid="0">
      <p:cViewPr>
        <p:scale>
          <a:sx n="67" d="100"/>
          <a:sy n="67" d="100"/>
        </p:scale>
        <p:origin x="144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4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6E84-4F7C-4924-B008-A99756B00EC5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8C92-1421-4828-BE70-2EB0E232F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DB0-C266-41A2-9DAF-7FC72BE3A9D3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711" y="3611313"/>
            <a:ext cx="12191995" cy="2233535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11" y="4165396"/>
            <a:ext cx="10174414" cy="99553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sz="4800" dirty="0" err="1" smtClean="0"/>
              <a:t>Regularizácia</a:t>
            </a:r>
            <a:r>
              <a:rPr lang="en-US" sz="4800" dirty="0" smtClean="0"/>
              <a:t> </a:t>
            </a:r>
            <a:r>
              <a:rPr lang="en-US" sz="4800" dirty="0" err="1" smtClean="0"/>
              <a:t>neur</a:t>
            </a:r>
            <a:r>
              <a:rPr lang="sk-SK" sz="4800" dirty="0" err="1" smtClean="0"/>
              <a:t>ónových</a:t>
            </a:r>
            <a:r>
              <a:rPr lang="sk-SK" sz="4800" dirty="0" smtClean="0"/>
              <a:t> sietí pre problém počítačového videnia v reálnom čase</a:t>
            </a:r>
            <a:endParaRPr lang="en-US" sz="4500" dirty="0"/>
          </a:p>
        </p:txBody>
      </p:sp>
      <p:sp>
        <p:nvSpPr>
          <p:cNvPr id="7" name="Rectangle 6"/>
          <p:cNvSpPr/>
          <p:nvPr/>
        </p:nvSpPr>
        <p:spPr>
          <a:xfrm>
            <a:off x="5" y="3481201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1" y="5942769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91783" y="5298433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Kekeňák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2970575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Vedúci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: </a:t>
            </a:r>
            <a:r>
              <a:rPr lang="en-US" sz="2400" dirty="0" smtClean="0"/>
              <a:t>Mgr. Alexander </a:t>
            </a:r>
            <a:r>
              <a:rPr lang="en-US" sz="2400" dirty="0" err="1" smtClean="0"/>
              <a:t>Szabari</a:t>
            </a:r>
            <a:r>
              <a:rPr lang="en-US" sz="2400" dirty="0" smtClean="0"/>
              <a:t> </a:t>
            </a:r>
            <a:r>
              <a:rPr lang="en-US" sz="2400" dirty="0" smtClean="0"/>
              <a:t>PhD.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Motivácia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52450" y="2381250"/>
            <a:ext cx="10191750" cy="3733799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Ve</a:t>
            </a:r>
            <a:r>
              <a:rPr lang="sk-SK" i="1" dirty="0" err="1" smtClean="0"/>
              <a:t>ľký</a:t>
            </a:r>
            <a:r>
              <a:rPr lang="sk-SK" i="1" dirty="0" smtClean="0"/>
              <a:t> pokrok v oblasti počítačového videnia pomocou hlbokých neurónových sietí</a:t>
            </a:r>
          </a:p>
          <a:p>
            <a:r>
              <a:rPr lang="sk-SK" i="1" dirty="0" smtClean="0"/>
              <a:t>Veľké možnosti využitia detekcie tváre</a:t>
            </a:r>
          </a:p>
          <a:p>
            <a:r>
              <a:rPr lang="sk-SK" i="1" dirty="0" smtClean="0"/>
              <a:t>Hlboké neurónové siete sú výpočtovo veľmi zložité</a:t>
            </a:r>
          </a:p>
          <a:p>
            <a:r>
              <a:rPr lang="sk-SK" i="1" dirty="0"/>
              <a:t>Nutnosť aplikácií fungovať v reálnom čase</a:t>
            </a:r>
          </a:p>
          <a:p>
            <a:r>
              <a:rPr lang="en-US" i="1" dirty="0" err="1" smtClean="0"/>
              <a:t>Nutnosť</a:t>
            </a:r>
            <a:r>
              <a:rPr lang="en-US" i="1" dirty="0" smtClean="0"/>
              <a:t> </a:t>
            </a:r>
            <a:r>
              <a:rPr lang="en-US" i="1" dirty="0" err="1" smtClean="0"/>
              <a:t>aplikácií</a:t>
            </a:r>
            <a:r>
              <a:rPr lang="en-US" i="1" dirty="0" smtClean="0"/>
              <a:t> </a:t>
            </a:r>
            <a:r>
              <a:rPr lang="en-US" i="1" dirty="0" err="1" smtClean="0"/>
              <a:t>fungovať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mobilných</a:t>
            </a:r>
            <a:r>
              <a:rPr lang="en-US" i="1" dirty="0" smtClean="0"/>
              <a:t> a </a:t>
            </a:r>
            <a:r>
              <a:rPr lang="en-US" i="1" dirty="0" err="1" smtClean="0"/>
              <a:t>iných</a:t>
            </a:r>
            <a:r>
              <a:rPr lang="en-US" i="1" dirty="0" smtClean="0"/>
              <a:t> embedded </a:t>
            </a:r>
            <a:r>
              <a:rPr lang="en-US" i="1" dirty="0" err="1" smtClean="0"/>
              <a:t>zariadeniach</a:t>
            </a:r>
            <a:endParaRPr lang="en-US" i="1" dirty="0"/>
          </a:p>
          <a:p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367" y="5024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Problém</a:t>
            </a:r>
            <a:r>
              <a:rPr lang="en-US" dirty="0" smtClean="0">
                <a:solidFill>
                  <a:srgbClr val="FFFFFF"/>
                </a:solidFill>
              </a:rPr>
              <a:t> face recognition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84" y="1703309"/>
            <a:ext cx="7647366" cy="5154691"/>
          </a:xfrm>
        </p:spPr>
      </p:pic>
    </p:spTree>
    <p:extLst>
      <p:ext uri="{BB962C8B-B14F-4D97-AF65-F5344CB8AC3E}">
        <p14:creationId xmlns:p14="http://schemas.microsoft.com/office/powerpoint/2010/main" val="18432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Rozpoznávanie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tvárí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krokovo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19150" y="2531269"/>
            <a:ext cx="9486900" cy="32635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Určenie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tváre</a:t>
            </a:r>
            <a:r>
              <a:rPr lang="en-US" dirty="0" smtClean="0">
                <a:solidFill>
                  <a:srgbClr val="FFFFFF"/>
                </a:solidFill>
              </a:rPr>
              <a:t> z </a:t>
            </a:r>
            <a:r>
              <a:rPr lang="en-US" dirty="0" err="1" smtClean="0">
                <a:solidFill>
                  <a:srgbClr val="FFFFFF"/>
                </a:solidFill>
              </a:rPr>
              <a:t>obrázku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videa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Vytvorenie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vektora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popisujúceho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charakteristické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črty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tváre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Porovnanie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vektora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tváre</a:t>
            </a:r>
            <a:r>
              <a:rPr lang="en-US" dirty="0" smtClean="0">
                <a:solidFill>
                  <a:srgbClr val="FFFFFF"/>
                </a:solidFill>
              </a:rPr>
              <a:t> so </a:t>
            </a:r>
            <a:r>
              <a:rPr lang="en-US" dirty="0" err="1" smtClean="0">
                <a:solidFill>
                  <a:srgbClr val="FFFFFF"/>
                </a:solidFill>
              </a:rPr>
              <a:t>známymi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tvárami</a:t>
            </a:r>
            <a:r>
              <a:rPr lang="en-US" dirty="0" smtClean="0">
                <a:solidFill>
                  <a:srgbClr val="FFFFFF"/>
                </a:solidFill>
              </a:rPr>
              <a:t> v </a:t>
            </a:r>
            <a:r>
              <a:rPr lang="en-US" dirty="0" err="1" smtClean="0">
                <a:solidFill>
                  <a:srgbClr val="FFFFFF"/>
                </a:solidFill>
              </a:rPr>
              <a:t>databáze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3484" y="1044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Rozpoznávanie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tvárí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krokovo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5" y="3414131"/>
            <a:ext cx="1183337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7" y="1131094"/>
            <a:ext cx="105918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/>
              <a:t>Minimalizácia</a:t>
            </a:r>
            <a:r>
              <a:rPr lang="en-US" dirty="0" smtClean="0"/>
              <a:t> </a:t>
            </a:r>
            <a:r>
              <a:rPr lang="en-US" dirty="0" err="1" smtClean="0"/>
              <a:t>neur</a:t>
            </a:r>
            <a:r>
              <a:rPr lang="sk-SK" dirty="0" err="1" smtClean="0"/>
              <a:t>ónových</a:t>
            </a:r>
            <a:r>
              <a:rPr lang="sk-SK" dirty="0" smtClean="0"/>
              <a:t> sietí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19150" y="2531269"/>
            <a:ext cx="9220200" cy="326350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FFFF"/>
                </a:solidFill>
              </a:rPr>
              <a:t>Zmenšenie modelu môže značne prispieť k zrýchleniu výpočtov</a:t>
            </a:r>
          </a:p>
          <a:p>
            <a:r>
              <a:rPr lang="sk-SK" dirty="0" smtClean="0">
                <a:solidFill>
                  <a:srgbClr val="FFFFFF"/>
                </a:solidFill>
              </a:rPr>
              <a:t>V</a:t>
            </a:r>
            <a:r>
              <a:rPr lang="sk-SK" dirty="0" smtClean="0">
                <a:solidFill>
                  <a:srgbClr val="FFFFFF"/>
                </a:solidFill>
              </a:rPr>
              <a:t>yužitie modelov </a:t>
            </a:r>
            <a:r>
              <a:rPr lang="sk-SK" dirty="0" err="1" smtClean="0">
                <a:solidFill>
                  <a:srgbClr val="FFFFFF"/>
                </a:solidFill>
              </a:rPr>
              <a:t>real-time</a:t>
            </a:r>
            <a:r>
              <a:rPr lang="sk-SK" dirty="0" smtClean="0">
                <a:solidFill>
                  <a:srgbClr val="FFFFFF"/>
                </a:solidFill>
              </a:rPr>
              <a:t> aplikáciách</a:t>
            </a:r>
          </a:p>
          <a:p>
            <a:r>
              <a:rPr lang="sk-SK" dirty="0" smtClean="0">
                <a:solidFill>
                  <a:srgbClr val="FFFFFF"/>
                </a:solidFill>
              </a:rPr>
              <a:t>Možnosť využitia na mobilných a </a:t>
            </a:r>
            <a:r>
              <a:rPr lang="sk-SK" dirty="0" err="1" smtClean="0">
                <a:solidFill>
                  <a:srgbClr val="FFFFFF"/>
                </a:solidFill>
              </a:rPr>
              <a:t>embedded</a:t>
            </a:r>
            <a:r>
              <a:rPr lang="sk-SK" dirty="0" smtClean="0">
                <a:solidFill>
                  <a:srgbClr val="FFFFFF"/>
                </a:solidFill>
              </a:rPr>
              <a:t> zariadeniach</a:t>
            </a: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45344"/>
            <a:ext cx="82296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Použitá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literatúra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52450" y="2381250"/>
            <a:ext cx="10191750" cy="3924300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Parkhi</a:t>
            </a:r>
            <a:r>
              <a:rPr lang="en-US" i="1" dirty="0"/>
              <a:t>, </a:t>
            </a:r>
            <a:r>
              <a:rPr lang="en-US" i="1" dirty="0" err="1"/>
              <a:t>Omkar</a:t>
            </a:r>
            <a:r>
              <a:rPr lang="en-US" i="1" dirty="0"/>
              <a:t> &amp; </a:t>
            </a:r>
            <a:r>
              <a:rPr lang="en-US" i="1" dirty="0" err="1"/>
              <a:t>Vedaldi</a:t>
            </a:r>
            <a:r>
              <a:rPr lang="en-US" i="1" dirty="0"/>
              <a:t>, Andrea &amp; Zisserman, Andrew. (2015). Deep Face Recognition. 1. 41.1-41.12. 10.5244/C.29.41. </a:t>
            </a:r>
            <a:endParaRPr lang="en-US" i="1" dirty="0" smtClean="0"/>
          </a:p>
          <a:p>
            <a:r>
              <a:rPr lang="en-US" i="1" dirty="0"/>
              <a:t>Florian </a:t>
            </a:r>
            <a:r>
              <a:rPr lang="en-US" i="1" dirty="0" err="1"/>
              <a:t>Schroff</a:t>
            </a:r>
            <a:r>
              <a:rPr lang="en-US" i="1" dirty="0"/>
              <a:t> and Dmitry </a:t>
            </a:r>
            <a:r>
              <a:rPr lang="en-US" i="1" dirty="0" err="1"/>
              <a:t>Kalenichenko</a:t>
            </a:r>
            <a:r>
              <a:rPr lang="en-US" i="1" dirty="0"/>
              <a:t> and James </a:t>
            </a:r>
            <a:r>
              <a:rPr lang="en-US" i="1" dirty="0" err="1" smtClean="0"/>
              <a:t>Philbin</a:t>
            </a:r>
            <a:r>
              <a:rPr lang="en-US" i="1" dirty="0"/>
              <a:t>.(2015). </a:t>
            </a:r>
            <a:r>
              <a:rPr lang="en-US" i="1" dirty="0" err="1"/>
              <a:t>FaceNet</a:t>
            </a:r>
            <a:r>
              <a:rPr lang="en-US" i="1" dirty="0"/>
              <a:t>: A Unified Embedding for Face Recognition and </a:t>
            </a:r>
            <a:r>
              <a:rPr lang="en-US" i="1" dirty="0" smtClean="0"/>
              <a:t>Clustering. </a:t>
            </a:r>
            <a:r>
              <a:rPr lang="hr-HR" i="1" dirty="0"/>
              <a:t>1503.03832</a:t>
            </a:r>
            <a:endParaRPr lang="en-US" i="1" dirty="0" smtClean="0"/>
          </a:p>
          <a:p>
            <a:r>
              <a:rPr lang="en-US" dirty="0"/>
              <a:t>J Deng, J </a:t>
            </a:r>
            <a:r>
              <a:rPr lang="en-US" dirty="0" err="1"/>
              <a:t>Guo</a:t>
            </a:r>
            <a:r>
              <a:rPr lang="en-US" dirty="0"/>
              <a:t>, and S </a:t>
            </a:r>
            <a:r>
              <a:rPr lang="en-US" dirty="0" err="1"/>
              <a:t>Zafeiriou</a:t>
            </a:r>
            <a:r>
              <a:rPr lang="en-US" dirty="0"/>
              <a:t>. </a:t>
            </a:r>
            <a:r>
              <a:rPr lang="en-US" dirty="0" err="1"/>
              <a:t>Arcface</a:t>
            </a:r>
            <a:r>
              <a:rPr lang="en-US" dirty="0"/>
              <a:t>: Additive angular margin loss for deep face recognition. </a:t>
            </a:r>
            <a:r>
              <a:rPr lang="en-US" i="1" dirty="0"/>
              <a:t>preprint arXiv:1801.07698</a:t>
            </a:r>
            <a:r>
              <a:rPr lang="en-US" dirty="0"/>
              <a:t>, 2018. </a:t>
            </a:r>
            <a:endParaRPr lang="en-US" dirty="0"/>
          </a:p>
          <a:p>
            <a:r>
              <a:rPr lang="en-US" dirty="0"/>
              <a:t>Y. He, X. Zhang, and J. Sun. Channel pruning for </a:t>
            </a:r>
            <a:r>
              <a:rPr lang="en-US" dirty="0" smtClean="0"/>
              <a:t>accelerating </a:t>
            </a:r>
            <a:r>
              <a:rPr lang="en-US" dirty="0"/>
              <a:t>very deep neural networks. In </a:t>
            </a:r>
            <a:r>
              <a:rPr lang="en-US" i="1" dirty="0"/>
              <a:t>ICCV</a:t>
            </a:r>
            <a:r>
              <a:rPr lang="en-US" dirty="0"/>
              <a:t>, 2017 </a:t>
            </a:r>
            <a:endParaRPr lang="en-US" i="1" dirty="0"/>
          </a:p>
          <a:p>
            <a:endParaRPr lang="en-US" i="1" dirty="0"/>
          </a:p>
          <a:p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7" y="1131094"/>
            <a:ext cx="105918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sk-SK" dirty="0" smtClean="0"/>
              <a:t>Ciele práce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19150" y="2531269"/>
            <a:ext cx="9220200" cy="32635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Preskúmanie</a:t>
            </a:r>
            <a:r>
              <a:rPr lang="en-US" dirty="0" smtClean="0">
                <a:solidFill>
                  <a:srgbClr val="FFFFFF"/>
                </a:solidFill>
              </a:rPr>
              <a:t> a </a:t>
            </a:r>
            <a:r>
              <a:rPr lang="en-US" dirty="0" err="1" smtClean="0">
                <a:solidFill>
                  <a:srgbClr val="FFFFFF"/>
                </a:solidFill>
              </a:rPr>
              <a:t>vylepšenie</a:t>
            </a:r>
            <a:r>
              <a:rPr lang="en-US" dirty="0" smtClean="0">
                <a:solidFill>
                  <a:srgbClr val="FFFFFF"/>
                </a:solidFill>
              </a:rPr>
              <a:t> met</a:t>
            </a:r>
            <a:r>
              <a:rPr lang="sk-SK" dirty="0" smtClean="0">
                <a:solidFill>
                  <a:srgbClr val="FFFFFF"/>
                </a:solidFill>
              </a:rPr>
              <a:t>ód na minimalizáciu neurónových sietí pre problém detekcie tvárí</a:t>
            </a:r>
          </a:p>
          <a:p>
            <a:r>
              <a:rPr lang="sk-SK" dirty="0" smtClean="0">
                <a:solidFill>
                  <a:srgbClr val="FFFFFF"/>
                </a:solidFill>
              </a:rPr>
              <a:t>Implementácia vylepšených metód pre možné využitie v </a:t>
            </a:r>
            <a:r>
              <a:rPr lang="sk-SK" dirty="0" err="1" smtClean="0">
                <a:solidFill>
                  <a:srgbClr val="FFFFFF"/>
                </a:solidFill>
              </a:rPr>
              <a:t>real-time</a:t>
            </a:r>
            <a:r>
              <a:rPr lang="sk-SK" dirty="0" smtClean="0">
                <a:solidFill>
                  <a:srgbClr val="FFFFFF"/>
                </a:solidFill>
              </a:rPr>
              <a:t> aplikáciách ako napr. </a:t>
            </a:r>
            <a:r>
              <a:rPr lang="sk-SK" dirty="0">
                <a:solidFill>
                  <a:srgbClr val="FFFFFF"/>
                </a:solidFill>
              </a:rPr>
              <a:t>a</a:t>
            </a:r>
            <a:r>
              <a:rPr lang="sk-SK" dirty="0" smtClean="0">
                <a:solidFill>
                  <a:srgbClr val="FFFFFF"/>
                </a:solidFill>
              </a:rPr>
              <a:t>utomatický dochádzkový systém, alebo inteligentný bezpečnostný systém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1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709" y="2955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/>
              <a:t>Ďakujem za pozornosť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4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26421</TotalTime>
  <Words>257</Words>
  <Application>Microsoft Macintosh PowerPoint</Application>
  <PresentationFormat>Widescreen</PresentationFormat>
  <Paragraphs>31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Regularizácia neurónových sietí pre problém počítačového videnia v reálnom čase</vt:lpstr>
      <vt:lpstr>Motivácia</vt:lpstr>
      <vt:lpstr>Problém face recognition</vt:lpstr>
      <vt:lpstr>Rozpoznávanie tvárí krokovo</vt:lpstr>
      <vt:lpstr>Rozpoznávanie tvárí krokovo</vt:lpstr>
      <vt:lpstr>Minimalizácia neurónových sietí</vt:lpstr>
      <vt:lpstr>Použitá literatúra</vt:lpstr>
      <vt:lpstr>Ciele práce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SlideModel</dc:creator>
  <cp:lastModifiedBy>Tomas Kekenak</cp:lastModifiedBy>
  <cp:revision>149</cp:revision>
  <dcterms:created xsi:type="dcterms:W3CDTF">2017-05-04T18:34:42Z</dcterms:created>
  <dcterms:modified xsi:type="dcterms:W3CDTF">2019-11-18T09:38:26Z</dcterms:modified>
</cp:coreProperties>
</file>