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65" r:id="rId5"/>
    <p:sldId id="259" r:id="rId6"/>
    <p:sldId id="260" r:id="rId7"/>
    <p:sldId id="284" r:id="rId8"/>
    <p:sldId id="261" r:id="rId9"/>
    <p:sldId id="262" r:id="rId10"/>
    <p:sldId id="263" r:id="rId11"/>
    <p:sldId id="264" r:id="rId12"/>
    <p:sldId id="266" r:id="rId13"/>
    <p:sldId id="275" r:id="rId14"/>
    <p:sldId id="268" r:id="rId15"/>
    <p:sldId id="270" r:id="rId16"/>
    <p:sldId id="281" r:id="rId17"/>
    <p:sldId id="271" r:id="rId18"/>
    <p:sldId id="273" r:id="rId19"/>
    <p:sldId id="274" r:id="rId20"/>
    <p:sldId id="276" r:id="rId21"/>
    <p:sldId id="278" r:id="rId22"/>
    <p:sldId id="279" r:id="rId23"/>
    <p:sldId id="280" r:id="rId24"/>
    <p:sldId id="272" r:id="rId25"/>
    <p:sldId id="283" r:id="rId26"/>
    <p:sldId id="282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500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737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806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843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55377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694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6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88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815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181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93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27ABA36-2376-4CDA-A2DD-1F5DE7ADBE52}" type="datetimeFigureOut">
              <a:rPr lang="sk-SK" smtClean="0"/>
              <a:t>08.05.2018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52D1E21-7982-4228-8F29-C57A199008C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869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48322" y="1346481"/>
            <a:ext cx="8203966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sk-SK" sz="4900" dirty="0"/>
              <a:t>Rozhodovacie džungle a iné klasifikačné algoritmy dolovania údajov</a:t>
            </a:r>
            <a:br>
              <a:rPr lang="sk-SK" dirty="0"/>
            </a:br>
            <a:endParaRPr lang="sk" dirty="0"/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>
          <a:xfrm>
            <a:off x="7329002" y="4677546"/>
            <a:ext cx="3659190" cy="495300"/>
          </a:xfrm>
        </p:spPr>
        <p:txBody>
          <a:bodyPr rtlCol="0">
            <a:noAutofit/>
          </a:bodyPr>
          <a:lstStyle/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Vedúci dipl. práce: </a:t>
            </a:r>
          </a:p>
          <a:p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RNDr. Ľubomír </a:t>
            </a:r>
            <a:r>
              <a:rPr lang="sk-S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Antoni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, PhD.</a:t>
            </a:r>
            <a:b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8E5A3CC4-E313-4C04-A99B-24F529CCA5FE}"/>
              </a:ext>
            </a:extLst>
          </p:cNvPr>
          <p:cNvSpPr/>
          <p:nvPr/>
        </p:nvSpPr>
        <p:spPr>
          <a:xfrm>
            <a:off x="160335" y="6191935"/>
            <a:ext cx="4002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latin typeface="Aparajita" panose="020B0502040204020203" pitchFamily="18" charset="0"/>
                <a:cs typeface="Aparajita" panose="020B0502040204020203" pitchFamily="18" charset="0"/>
              </a:rPr>
              <a:t>Bc. Šimon Horvát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049CAE42-6057-4310-ADC1-BB3AC8B5F930}"/>
              </a:ext>
            </a:extLst>
          </p:cNvPr>
          <p:cNvSpPr/>
          <p:nvPr/>
        </p:nvSpPr>
        <p:spPr>
          <a:xfrm>
            <a:off x="2161379" y="2690277"/>
            <a:ext cx="8905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Decision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sk-SK" sz="20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Jungles</a:t>
            </a:r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Compact and Rich Models for Classification</a:t>
            </a:r>
            <a:endParaRPr lang="sk-SK" sz="20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342900" indent="-342900">
              <a:buAutoNum type="arabicParenBoth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Neuronal representations of distance in human auditory cortex</a:t>
            </a:r>
            <a:endParaRPr lang="sk-SK" sz="20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 marL="342900" indent="-342900">
              <a:buAutoNum type="arabicParenBoth"/>
            </a:pPr>
            <a:r>
              <a:rPr lang="sk-SK" sz="2400" b="1" dirty="0" err="1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Decision</a:t>
            </a:r>
            <a:r>
              <a:rPr lang="sk-SK" sz="2400" b="1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sk-SK" sz="2400" b="1" dirty="0" err="1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Jungles</a:t>
            </a:r>
            <a:r>
              <a:rPr lang="sk-SK" sz="2400" b="1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, Tobias </a:t>
            </a:r>
            <a:r>
              <a:rPr lang="sk-SK" sz="2400" b="1" dirty="0" err="1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Pohlen</a:t>
            </a:r>
            <a:r>
              <a:rPr lang="sk-SK" sz="2400" b="1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Fakultät für Mathematik, Informatik und Naturwissenschaften </a:t>
            </a:r>
            <a:endParaRPr lang="sk-SK" sz="2400" b="1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random forest algorithm works">
            <a:extLst>
              <a:ext uri="{FF2B5EF4-FFF2-40B4-BE49-F238E27FC236}">
                <a16:creationId xmlns:a16="http://schemas.microsoft.com/office/drawing/2014/main" id="{7DCCA7FA-B8C4-45FD-AD2A-276CC00C0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55245"/>
            <a:ext cx="4819650" cy="67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59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0D192CE4-E79E-4DD7-BDB9-FDDAA321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223" y="0"/>
            <a:ext cx="9643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9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A0E9500-0E5A-453C-BB82-343294BA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76" y="0"/>
            <a:ext cx="10028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5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F9EEBD6B-EBBC-48B4-8952-8454B62AC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42" y="0"/>
            <a:ext cx="9609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4EE21D9-1D71-4CF0-95DD-81839868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96" y="0"/>
            <a:ext cx="9691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0BF58F1-7F6B-4370-A344-B40929B9B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29" y="0"/>
            <a:ext cx="9565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4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930538A-9E4A-480B-98E9-4E1B4B84A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43" y="0"/>
            <a:ext cx="9632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9FF41445-21C0-4DF4-94AC-26AF7B3D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40" y="0"/>
            <a:ext cx="9572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9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B8B33546-0178-4136-9C73-B6A102DE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440" y="0"/>
            <a:ext cx="9619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B670363B-5A20-452F-9B05-B6D59BC5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0"/>
            <a:ext cx="9666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2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D8C72-1976-43FD-A494-5F9B300F9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275DD7-A63F-4647-9B7A-D8A8F3081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5FBF3E2-D753-446A-A3CA-62DEF00A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96" y="0"/>
            <a:ext cx="9727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6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8C67219-A612-41BD-BE96-CB1A183F3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72" y="0"/>
            <a:ext cx="9664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26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7FF0199-F307-4C3C-9D9F-53B28E95E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17" y="0"/>
            <a:ext cx="9712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38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1AEC762F-EA9F-4906-9D19-CD9BC3F1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40" y="0"/>
            <a:ext cx="9490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49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3B265F5-46D0-4615-9BE7-22AD3BF0D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32" y="0"/>
            <a:ext cx="9568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7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4515B243-48CB-4F14-AB76-09A5A4AA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95" y="0"/>
            <a:ext cx="953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78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84044DF5-3875-48C6-8AC8-01242692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58" y="1689652"/>
            <a:ext cx="9651912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7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0C3AF6C-0EAD-4E9B-9F20-3D22DA8B4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58" y="0"/>
            <a:ext cx="9534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8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449BC34D-9C23-4D6D-8213-1F471AF85B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053" name="Rectangle 74">
            <a:extLst>
              <a:ext uri="{FF2B5EF4-FFF2-40B4-BE49-F238E27FC236}">
                <a16:creationId xmlns:a16="http://schemas.microsoft.com/office/drawing/2014/main" id="{1E954AF0-B5CC-4A16-ACDA-675B5694F2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Ã½sledok vyhÄ¾adÃ¡vania obrÃ¡zkov pre dopyt thank your attention">
            <a:extLst>
              <a:ext uri="{FF2B5EF4-FFF2-40B4-BE49-F238E27FC236}">
                <a16:creationId xmlns:a16="http://schemas.microsoft.com/office/drawing/2014/main" id="{62DAF779-5773-4254-82E5-BBF12112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5" y="1358886"/>
            <a:ext cx="6900380" cy="414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DE01FCA-A13A-4C26-83AA-BC1B866C70A5}"/>
              </a:ext>
            </a:extLst>
          </p:cNvPr>
          <p:cNvSpPr txBox="1"/>
          <p:nvPr/>
        </p:nvSpPr>
        <p:spPr>
          <a:xfrm>
            <a:off x="8511340" y="1314922"/>
            <a:ext cx="3610822" cy="3000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Ďakujem za pozornosť! </a:t>
            </a:r>
          </a:p>
        </p:txBody>
      </p:sp>
    </p:spTree>
    <p:extLst>
      <p:ext uri="{BB962C8B-B14F-4D97-AF65-F5344CB8AC3E}">
        <p14:creationId xmlns:p14="http://schemas.microsoft.com/office/powerpoint/2010/main" val="105073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5039E95-D525-4A0D-B138-443A8A6D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70" y="0"/>
            <a:ext cx="9714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9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0B62AC98-980F-44B3-B1C0-E86990EDA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05" y="0"/>
            <a:ext cx="9903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3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3647C696-48CB-4E28-9D87-5EB7F1D2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87" y="0"/>
            <a:ext cx="9667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4447A714-46E8-4886-B0EC-21E6A183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21789"/>
            <a:ext cx="7188199" cy="461103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82DA60E-5B39-4CD0-A472-C84E603213F2}"/>
              </a:ext>
            </a:extLst>
          </p:cNvPr>
          <p:cNvSpPr txBox="1"/>
          <p:nvPr/>
        </p:nvSpPr>
        <p:spPr>
          <a:xfrm>
            <a:off x="384976" y="2072667"/>
            <a:ext cx="365362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Príklad</a:t>
            </a:r>
            <a:r>
              <a:rPr lang="sk-SK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dirty="0">
                <a:solidFill>
                  <a:schemeClr val="bg1"/>
                </a:solidFill>
              </a:rPr>
              <a:t>pridelenie/nepridelenie úveru novému žiadateľovi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204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D16B1209-3CFA-4C10-8420-EFBC1D8BE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549" y="0"/>
            <a:ext cx="7814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9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95E061F6-8D88-409E-BD2F-AEEDC0E8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68" y="0"/>
            <a:ext cx="9606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EB7D90C-FF5E-4238-8B09-B8C99E61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79" y="0"/>
            <a:ext cx="9564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00030"/>
      </p:ext>
    </p:extLst>
  </p:cSld>
  <p:clrMapOvr>
    <a:masterClrMapping/>
  </p:clrMapOvr>
</p:sld>
</file>

<file path=ppt/theme/theme1.xml><?xml version="1.0" encoding="utf-8"?>
<a:theme xmlns:a="http://schemas.openxmlformats.org/drawingml/2006/main" name="Orezať">
  <a:themeElements>
    <a:clrScheme name="Orezať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rezať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ezať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TM10001105[[fn=Orezanie]]</Template>
  <TotalTime>628</TotalTime>
  <Words>66</Words>
  <Application>Microsoft Office PowerPoint</Application>
  <PresentationFormat>Širokouhlá</PresentationFormat>
  <Paragraphs>10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Abadi</vt:lpstr>
      <vt:lpstr>Aparajita</vt:lpstr>
      <vt:lpstr>Arial</vt:lpstr>
      <vt:lpstr>Franklin Gothic Book</vt:lpstr>
      <vt:lpstr>Orezať</vt:lpstr>
      <vt:lpstr>Rozhodovacie džungle a iné klasifikačné algoritmy dolovania údajov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Simon</dc:creator>
  <cp:lastModifiedBy>Simon</cp:lastModifiedBy>
  <cp:revision>10</cp:revision>
  <dcterms:created xsi:type="dcterms:W3CDTF">2018-04-25T13:53:50Z</dcterms:created>
  <dcterms:modified xsi:type="dcterms:W3CDTF">2018-05-08T17:42:30Z</dcterms:modified>
</cp:coreProperties>
</file>