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6"/>
  </p:notesMasterIdLst>
  <p:sldIdLst>
    <p:sldId id="256" r:id="rId2"/>
    <p:sldId id="268" r:id="rId3"/>
    <p:sldId id="257" r:id="rId4"/>
    <p:sldId id="269" r:id="rId5"/>
    <p:sldId id="277" r:id="rId6"/>
    <p:sldId id="270" r:id="rId7"/>
    <p:sldId id="271" r:id="rId8"/>
    <p:sldId id="273" r:id="rId9"/>
    <p:sldId id="272" r:id="rId10"/>
    <p:sldId id="274" r:id="rId11"/>
    <p:sldId id="275" r:id="rId12"/>
    <p:sldId id="276" r:id="rId13"/>
    <p:sldId id="278" r:id="rId14"/>
    <p:sldId id="279" r:id="rId15"/>
    <p:sldId id="288" r:id="rId16"/>
    <p:sldId id="280" r:id="rId17"/>
    <p:sldId id="289" r:id="rId18"/>
    <p:sldId id="282" r:id="rId19"/>
    <p:sldId id="283" r:id="rId20"/>
    <p:sldId id="284" r:id="rId21"/>
    <p:sldId id="286" r:id="rId22"/>
    <p:sldId id="290" r:id="rId23"/>
    <p:sldId id="291" r:id="rId24"/>
    <p:sldId id="29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92" y="10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DBD91-DE53-4D7F-A7F5-8A037EA6BCDA}" type="datetimeFigureOut">
              <a:rPr lang="sk-SK" smtClean="0"/>
              <a:t>26. 4. 2017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6054B-DF15-41CF-981F-1F190D1E87D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032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k-SK" dirty="0" smtClean="0"/>
              <a:t>Na konci minulého </a:t>
            </a:r>
            <a:r>
              <a:rPr lang="sk-SK" dirty="0" err="1" smtClean="0"/>
              <a:t>storocia</a:t>
            </a:r>
            <a:r>
              <a:rPr lang="sk-SK" dirty="0" smtClean="0"/>
              <a:t> pojmy virtuálna a </a:t>
            </a:r>
            <a:r>
              <a:rPr lang="sk-SK" dirty="0" err="1" smtClean="0"/>
              <a:t>pridana</a:t>
            </a:r>
            <a:r>
              <a:rPr lang="sk-SK" dirty="0" smtClean="0"/>
              <a:t> realita neboli </a:t>
            </a:r>
            <a:r>
              <a:rPr lang="sk-SK" dirty="0" err="1" smtClean="0"/>
              <a:t>zname</a:t>
            </a:r>
            <a:r>
              <a:rPr lang="sk-SK" dirty="0" smtClean="0"/>
              <a:t>.</a:t>
            </a:r>
          </a:p>
          <a:p>
            <a:pPr lvl="0"/>
            <a:r>
              <a:rPr lang="sk-SK" dirty="0" smtClean="0"/>
              <a:t>Dnes sa </a:t>
            </a:r>
            <a:r>
              <a:rPr lang="sk-SK" dirty="0" err="1" smtClean="0"/>
              <a:t>snimi</a:t>
            </a:r>
            <a:r>
              <a:rPr lang="sk-SK" dirty="0" smtClean="0"/>
              <a:t> stretol </a:t>
            </a:r>
            <a:r>
              <a:rPr lang="sk-SK" dirty="0" err="1" smtClean="0"/>
              <a:t>uz</a:t>
            </a:r>
            <a:r>
              <a:rPr lang="sk-SK" dirty="0" smtClean="0"/>
              <a:t> asi </a:t>
            </a:r>
            <a:r>
              <a:rPr lang="sk-SK" dirty="0" err="1" smtClean="0"/>
              <a:t>kazdy</a:t>
            </a:r>
            <a:r>
              <a:rPr lang="sk-SK" dirty="0" smtClean="0"/>
              <a:t>.</a:t>
            </a:r>
          </a:p>
          <a:p>
            <a:pPr lvl="0"/>
            <a:r>
              <a:rPr lang="sk-SK" dirty="0" err="1" smtClean="0"/>
              <a:t>Podme</a:t>
            </a:r>
            <a:r>
              <a:rPr lang="sk-SK" dirty="0" smtClean="0"/>
              <a:t> si ich teda </a:t>
            </a:r>
            <a:r>
              <a:rPr lang="sk-SK" dirty="0" err="1" smtClean="0"/>
              <a:t>vysvetlit</a:t>
            </a:r>
            <a:r>
              <a:rPr lang="sk-SK" dirty="0" smtClean="0"/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1519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err="1" smtClean="0"/>
              <a:t>Vratme</a:t>
            </a:r>
            <a:r>
              <a:rPr lang="sk-SK" dirty="0" smtClean="0"/>
              <a:t> sa </a:t>
            </a:r>
            <a:r>
              <a:rPr lang="sk-SK" dirty="0" err="1" smtClean="0"/>
              <a:t>naspat</a:t>
            </a:r>
            <a:r>
              <a:rPr lang="sk-SK" dirty="0" smtClean="0"/>
              <a:t> k </a:t>
            </a:r>
            <a:r>
              <a:rPr lang="sk-SK" dirty="0" err="1" smtClean="0"/>
              <a:t>sustave</a:t>
            </a:r>
            <a:r>
              <a:rPr lang="sk-SK" dirty="0" smtClean="0"/>
              <a:t> projektor-kamera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7552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k-SK" dirty="0" err="1" smtClean="0"/>
              <a:t>Korespondujuce</a:t>
            </a:r>
            <a:r>
              <a:rPr lang="sk-SK" dirty="0" smtClean="0"/>
              <a:t> pary bodov – jeden bod z kamery, druhy z projektora.</a:t>
            </a:r>
          </a:p>
          <a:p>
            <a:pPr lvl="0"/>
            <a:r>
              <a:rPr lang="sk-SK" dirty="0" err="1" smtClean="0"/>
              <a:t>Rovnake</a:t>
            </a:r>
            <a:r>
              <a:rPr lang="sk-SK" dirty="0" smtClean="0"/>
              <a:t> body v </a:t>
            </a:r>
            <a:r>
              <a:rPr lang="sk-SK" dirty="0" err="1" smtClean="0"/>
              <a:t>roznych</a:t>
            </a:r>
            <a:r>
              <a:rPr lang="sk-SK" dirty="0" smtClean="0"/>
              <a:t> </a:t>
            </a:r>
            <a:r>
              <a:rPr lang="sk-SK" dirty="0" err="1" smtClean="0"/>
              <a:t>suradnicovych</a:t>
            </a:r>
            <a:r>
              <a:rPr lang="sk-SK" dirty="0" smtClean="0"/>
              <a:t> </a:t>
            </a:r>
            <a:r>
              <a:rPr lang="sk-SK" dirty="0" err="1" smtClean="0"/>
              <a:t>sustavach</a:t>
            </a:r>
            <a:r>
              <a:rPr lang="sk-SK" dirty="0" smtClean="0"/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6889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dirty="0" smtClean="0"/>
              <a:t>Tato </a:t>
            </a:r>
            <a:r>
              <a:rPr lang="sk-SK" sz="1200" dirty="0" err="1" smtClean="0"/>
              <a:t>uprava</a:t>
            </a:r>
            <a:r>
              <a:rPr lang="sk-SK" sz="1200" dirty="0" smtClean="0"/>
              <a:t> </a:t>
            </a:r>
            <a:r>
              <a:rPr lang="sk-SK" sz="1200" dirty="0" err="1" smtClean="0"/>
              <a:t>pochadza</a:t>
            </a:r>
            <a:r>
              <a:rPr lang="sk-SK" sz="1200" dirty="0" smtClean="0"/>
              <a:t> z prace uvedenej dole.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111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k-SK" dirty="0" err="1" smtClean="0"/>
              <a:t>Akakolvek</a:t>
            </a:r>
            <a:r>
              <a:rPr lang="sk-SK" dirty="0" smtClean="0"/>
              <a:t> </a:t>
            </a:r>
            <a:r>
              <a:rPr lang="sk-SK" dirty="0" err="1" smtClean="0"/>
              <a:t>pocitacova</a:t>
            </a:r>
            <a:r>
              <a:rPr lang="sk-SK" dirty="0" smtClean="0"/>
              <a:t> hra v ktorej sa </a:t>
            </a:r>
            <a:r>
              <a:rPr lang="sk-SK" dirty="0" err="1" smtClean="0"/>
              <a:t>clovek</a:t>
            </a:r>
            <a:r>
              <a:rPr lang="sk-SK" dirty="0" smtClean="0"/>
              <a:t> pohybuje vo </a:t>
            </a:r>
            <a:r>
              <a:rPr lang="sk-SK" dirty="0" err="1" smtClean="0"/>
              <a:t>virtualnom</a:t>
            </a:r>
            <a:r>
              <a:rPr lang="sk-SK" dirty="0" smtClean="0"/>
              <a:t> svete.</a:t>
            </a:r>
          </a:p>
          <a:p>
            <a:pPr lvl="0"/>
            <a:endParaRPr lang="sk-SK" dirty="0" smtClean="0"/>
          </a:p>
          <a:p>
            <a:pPr lvl="0"/>
            <a:r>
              <a:rPr lang="sk-SK" dirty="0" smtClean="0"/>
              <a:t>Dnes </a:t>
            </a:r>
            <a:r>
              <a:rPr lang="sk-SK" dirty="0" err="1" smtClean="0"/>
              <a:t>specialne</a:t>
            </a:r>
            <a:r>
              <a:rPr lang="sk-SK" dirty="0" smtClean="0"/>
              <a:t> zariadenia = </a:t>
            </a:r>
            <a:r>
              <a:rPr lang="sk-SK" dirty="0" err="1" smtClean="0"/>
              <a:t>headsety</a:t>
            </a:r>
            <a:r>
              <a:rPr lang="sk-SK" dirty="0" smtClean="0"/>
              <a:t> = </a:t>
            </a:r>
            <a:r>
              <a:rPr lang="sk-SK" dirty="0" err="1" smtClean="0"/>
              <a:t>Ocilus</a:t>
            </a:r>
            <a:r>
              <a:rPr lang="sk-SK" dirty="0" smtClean="0"/>
              <a:t> </a:t>
            </a:r>
            <a:r>
              <a:rPr lang="sk-SK" dirty="0" err="1" smtClean="0"/>
              <a:t>Rift</a:t>
            </a:r>
            <a:r>
              <a:rPr lang="sk-SK" dirty="0" smtClean="0"/>
              <a:t>, </a:t>
            </a:r>
            <a:r>
              <a:rPr lang="sk-SK" dirty="0" err="1" smtClean="0"/>
              <a:t>htc</a:t>
            </a:r>
            <a:r>
              <a:rPr lang="sk-SK" dirty="0" smtClean="0"/>
              <a:t> </a:t>
            </a:r>
            <a:r>
              <a:rPr lang="sk-SK" dirty="0" err="1" smtClean="0"/>
              <a:t>Vive</a:t>
            </a:r>
            <a:r>
              <a:rPr lang="sk-SK" dirty="0" smtClean="0"/>
              <a:t>, Sony PlayStation VR, Google </a:t>
            </a:r>
            <a:r>
              <a:rPr lang="sk-SK" dirty="0" err="1" smtClean="0"/>
              <a:t>Cardboard</a:t>
            </a:r>
            <a:endParaRPr lang="sk-SK" dirty="0" smtClean="0"/>
          </a:p>
          <a:p>
            <a:pPr lvl="0"/>
            <a:endParaRPr lang="sk-SK" dirty="0" smtClean="0"/>
          </a:p>
          <a:p>
            <a:pPr lvl="0"/>
            <a:r>
              <a:rPr lang="sk-SK" dirty="0" smtClean="0"/>
              <a:t>“</a:t>
            </a:r>
            <a:r>
              <a:rPr lang="sk-SK" dirty="0" err="1" smtClean="0"/>
              <a:t>nahradit</a:t>
            </a:r>
            <a:r>
              <a:rPr lang="sk-SK" dirty="0" smtClean="0"/>
              <a:t> zmysly“ = </a:t>
            </a:r>
            <a:r>
              <a:rPr lang="sk-SK" dirty="0" err="1" smtClean="0"/>
              <a:t>vacsi</a:t>
            </a:r>
            <a:r>
              <a:rPr lang="sk-SK" dirty="0" smtClean="0"/>
              <a:t> </a:t>
            </a:r>
            <a:r>
              <a:rPr lang="sk-SK" dirty="0" err="1" smtClean="0"/>
              <a:t>virtualny</a:t>
            </a:r>
            <a:r>
              <a:rPr lang="sk-SK" dirty="0" smtClean="0"/>
              <a:t> </a:t>
            </a:r>
            <a:r>
              <a:rPr lang="sk-SK" dirty="0" err="1" smtClean="0"/>
              <a:t>zazitok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861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Predstava – </a:t>
            </a:r>
            <a:r>
              <a:rPr lang="sk-SK" dirty="0" err="1" smtClean="0"/>
              <a:t>opustena</a:t>
            </a:r>
            <a:r>
              <a:rPr lang="sk-SK" dirty="0" smtClean="0"/>
              <a:t> budova </a:t>
            </a:r>
            <a:r>
              <a:rPr lang="sk-SK" dirty="0" err="1" smtClean="0"/>
              <a:t>skutoccna</a:t>
            </a:r>
            <a:r>
              <a:rPr lang="sk-SK" dirty="0" smtClean="0"/>
              <a:t> a </a:t>
            </a:r>
            <a:r>
              <a:rPr lang="sk-SK" dirty="0" err="1" smtClean="0"/>
              <a:t>vymodelovana</a:t>
            </a:r>
            <a:r>
              <a:rPr lang="sk-SK" dirty="0" smtClean="0"/>
              <a:t> – </a:t>
            </a:r>
            <a:r>
              <a:rPr lang="sk-SK" dirty="0" err="1" smtClean="0"/>
              <a:t>hrac</a:t>
            </a:r>
            <a:r>
              <a:rPr lang="sk-SK" dirty="0" smtClean="0"/>
              <a:t> ma </a:t>
            </a:r>
            <a:r>
              <a:rPr lang="sk-SK" dirty="0" err="1" smtClean="0"/>
              <a:t>hmatovu</a:t>
            </a:r>
            <a:r>
              <a:rPr lang="sk-SK" dirty="0" smtClean="0"/>
              <a:t> odozvu od stien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7031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k-SK" dirty="0" err="1" smtClean="0"/>
              <a:t>Najjednouduch</a:t>
            </a:r>
            <a:r>
              <a:rPr lang="sk-SK" dirty="0" smtClean="0"/>
              <a:t> </a:t>
            </a:r>
            <a:r>
              <a:rPr lang="sk-SK" dirty="0" err="1" smtClean="0"/>
              <a:t>psipad</a:t>
            </a:r>
            <a:r>
              <a:rPr lang="sk-SK" dirty="0" smtClean="0"/>
              <a:t> priamej </a:t>
            </a:r>
            <a:r>
              <a:rPr lang="sk-SK" dirty="0" err="1" smtClean="0"/>
              <a:t>rozsirenej</a:t>
            </a:r>
            <a:r>
              <a:rPr lang="sk-SK" dirty="0" smtClean="0"/>
              <a:t> reality = </a:t>
            </a:r>
            <a:r>
              <a:rPr lang="sk-SK" dirty="0" err="1" smtClean="0"/>
              <a:t>sustava</a:t>
            </a:r>
            <a:r>
              <a:rPr lang="sk-SK" dirty="0" smtClean="0"/>
              <a:t> PROJEKTOR-KAMERA</a:t>
            </a:r>
          </a:p>
          <a:p>
            <a:pPr lvl="0"/>
            <a:endParaRPr lang="sk-SK" dirty="0" smtClean="0"/>
          </a:p>
          <a:p>
            <a:pPr lvl="0"/>
            <a:r>
              <a:rPr lang="sk-SK" dirty="0" err="1" smtClean="0"/>
              <a:t>Praca</a:t>
            </a:r>
            <a:r>
              <a:rPr lang="sk-SK" dirty="0" smtClean="0"/>
              <a:t> sa bude </a:t>
            </a:r>
            <a:r>
              <a:rPr lang="sk-SK" dirty="0" err="1" smtClean="0"/>
              <a:t>venovat</a:t>
            </a:r>
            <a:r>
              <a:rPr lang="sk-SK" dirty="0" smtClean="0"/>
              <a:t> najme </a:t>
            </a:r>
            <a:r>
              <a:rPr lang="sk-SK" dirty="0" err="1" smtClean="0"/>
              <a:t>exponatom</a:t>
            </a:r>
            <a:r>
              <a:rPr lang="sk-SK" dirty="0" smtClean="0"/>
              <a:t> s </a:t>
            </a:r>
            <a:r>
              <a:rPr lang="sk-SK" dirty="0" err="1" smtClean="0"/>
              <a:t>vyuzitim</a:t>
            </a:r>
            <a:r>
              <a:rPr lang="sk-SK" dirty="0" smtClean="0"/>
              <a:t> tejto </a:t>
            </a:r>
            <a:r>
              <a:rPr lang="sk-SK" dirty="0" err="1" smtClean="0"/>
              <a:t>sustavy</a:t>
            </a:r>
            <a:r>
              <a:rPr lang="sk-SK" dirty="0" smtClean="0"/>
              <a:t>, </a:t>
            </a:r>
            <a:r>
              <a:rPr lang="sk-SK" dirty="0" err="1" smtClean="0"/>
              <a:t>ktoru</a:t>
            </a:r>
            <a:r>
              <a:rPr lang="sk-SK" dirty="0" smtClean="0"/>
              <a:t> si </a:t>
            </a:r>
            <a:r>
              <a:rPr lang="sk-SK" dirty="0" err="1" smtClean="0"/>
              <a:t>popiseme</a:t>
            </a:r>
            <a:r>
              <a:rPr lang="sk-SK" dirty="0" smtClean="0"/>
              <a:t> </a:t>
            </a:r>
            <a:r>
              <a:rPr lang="sk-SK" dirty="0" err="1" smtClean="0"/>
              <a:t>neskor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404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k-SK" dirty="0" err="1" smtClean="0"/>
              <a:t>Najjednouduch</a:t>
            </a:r>
            <a:r>
              <a:rPr lang="sk-SK" dirty="0" smtClean="0"/>
              <a:t> </a:t>
            </a:r>
            <a:r>
              <a:rPr lang="sk-SK" dirty="0" err="1" smtClean="0"/>
              <a:t>psipad</a:t>
            </a:r>
            <a:r>
              <a:rPr lang="sk-SK" dirty="0" smtClean="0"/>
              <a:t> priamej </a:t>
            </a:r>
            <a:r>
              <a:rPr lang="sk-SK" dirty="0" err="1" smtClean="0"/>
              <a:t>rozsirenej</a:t>
            </a:r>
            <a:r>
              <a:rPr lang="sk-SK" dirty="0" smtClean="0"/>
              <a:t> reality = </a:t>
            </a:r>
            <a:r>
              <a:rPr lang="sk-SK" dirty="0" err="1" smtClean="0"/>
              <a:t>sustava</a:t>
            </a:r>
            <a:r>
              <a:rPr lang="sk-SK" dirty="0" smtClean="0"/>
              <a:t> PROJEKTOR-KAMERA</a:t>
            </a:r>
          </a:p>
          <a:p>
            <a:pPr lvl="0"/>
            <a:endParaRPr lang="sk-SK" dirty="0" smtClean="0"/>
          </a:p>
          <a:p>
            <a:pPr lvl="0"/>
            <a:r>
              <a:rPr lang="sk-SK" dirty="0" err="1" smtClean="0"/>
              <a:t>Praca</a:t>
            </a:r>
            <a:r>
              <a:rPr lang="sk-SK" dirty="0" smtClean="0"/>
              <a:t> sa bude </a:t>
            </a:r>
            <a:r>
              <a:rPr lang="sk-SK" dirty="0" err="1" smtClean="0"/>
              <a:t>venovat</a:t>
            </a:r>
            <a:r>
              <a:rPr lang="sk-SK" dirty="0" smtClean="0"/>
              <a:t> najme </a:t>
            </a:r>
            <a:r>
              <a:rPr lang="sk-SK" dirty="0" err="1" smtClean="0"/>
              <a:t>exponatom</a:t>
            </a:r>
            <a:r>
              <a:rPr lang="sk-SK" dirty="0" smtClean="0"/>
              <a:t> s </a:t>
            </a:r>
            <a:r>
              <a:rPr lang="sk-SK" dirty="0" err="1" smtClean="0"/>
              <a:t>vyuzitim</a:t>
            </a:r>
            <a:r>
              <a:rPr lang="sk-SK" dirty="0" smtClean="0"/>
              <a:t> tejto </a:t>
            </a:r>
            <a:r>
              <a:rPr lang="sk-SK" dirty="0" err="1" smtClean="0"/>
              <a:t>sustavy</a:t>
            </a:r>
            <a:r>
              <a:rPr lang="sk-SK" dirty="0" smtClean="0"/>
              <a:t>, </a:t>
            </a:r>
            <a:r>
              <a:rPr lang="sk-SK" dirty="0" err="1" smtClean="0"/>
              <a:t>ktoru</a:t>
            </a:r>
            <a:r>
              <a:rPr lang="sk-SK" dirty="0" smtClean="0"/>
              <a:t> si </a:t>
            </a:r>
            <a:r>
              <a:rPr lang="sk-SK" dirty="0" err="1" smtClean="0"/>
              <a:t>popiseme</a:t>
            </a:r>
            <a:r>
              <a:rPr lang="sk-SK" dirty="0" smtClean="0"/>
              <a:t> </a:t>
            </a:r>
            <a:r>
              <a:rPr lang="sk-SK" dirty="0" err="1" smtClean="0"/>
              <a:t>neskor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2798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Vo </a:t>
            </a:r>
            <a:r>
              <a:rPr lang="sk-SK" dirty="0" err="1" smtClean="0"/>
              <a:t>vedeckych</a:t>
            </a:r>
            <a:r>
              <a:rPr lang="sk-SK" dirty="0" smtClean="0"/>
              <a:t> </a:t>
            </a:r>
            <a:r>
              <a:rPr lang="sk-SK" dirty="0" err="1" smtClean="0"/>
              <a:t>centrach</a:t>
            </a:r>
            <a:r>
              <a:rPr lang="sk-SK" dirty="0" smtClean="0"/>
              <a:t> …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1116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k-SK" dirty="0" smtClean="0"/>
              <a:t>V roku 2013 sa v </a:t>
            </a:r>
            <a:r>
              <a:rPr lang="sk-SK" dirty="0" err="1" smtClean="0"/>
              <a:t>Tokyu</a:t>
            </a:r>
            <a:r>
              <a:rPr lang="sk-SK" dirty="0" smtClean="0"/>
              <a:t> </a:t>
            </a:r>
            <a:r>
              <a:rPr lang="sk-SK" dirty="0" err="1" smtClean="0"/>
              <a:t>uskutočnil</a:t>
            </a:r>
            <a:r>
              <a:rPr lang="sk-SK" dirty="0" smtClean="0"/>
              <a:t> </a:t>
            </a:r>
            <a:r>
              <a:rPr lang="sk-SK" dirty="0" err="1" smtClean="0"/>
              <a:t>medzinárodny</a:t>
            </a:r>
            <a:r>
              <a:rPr lang="sk-SK" dirty="0" smtClean="0"/>
              <a:t>́ festival modernej hudby a </a:t>
            </a:r>
            <a:r>
              <a:rPr lang="sk-SK" dirty="0" err="1" smtClean="0"/>
              <a:t>nových</a:t>
            </a:r>
            <a:r>
              <a:rPr lang="sk-SK" dirty="0" smtClean="0"/>
              <a:t> </a:t>
            </a:r>
            <a:r>
              <a:rPr lang="sk-SK" dirty="0" err="1" smtClean="0"/>
              <a:t>umenı</a:t>
            </a:r>
            <a:r>
              <a:rPr lang="sk-SK" dirty="0" smtClean="0"/>
              <a:t>́ </a:t>
            </a:r>
            <a:r>
              <a:rPr lang="sk-SK" dirty="0" err="1" smtClean="0"/>
              <a:t>Sonar</a:t>
            </a:r>
            <a:r>
              <a:rPr lang="sk-SK" dirty="0" smtClean="0"/>
              <a:t>.</a:t>
            </a:r>
          </a:p>
          <a:p>
            <a:pPr lvl="0"/>
            <a:endParaRPr lang="sk-SK" dirty="0" smtClean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782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sk-SK" dirty="0" smtClean="0"/>
              <a:t>Na </a:t>
            </a:r>
            <a:r>
              <a:rPr lang="sk-SK" dirty="0" err="1" smtClean="0"/>
              <a:t>výstave</a:t>
            </a:r>
            <a:r>
              <a:rPr lang="sk-SK" dirty="0" smtClean="0"/>
              <a:t> </a:t>
            </a:r>
            <a:r>
              <a:rPr lang="sk-SK" dirty="0" err="1" smtClean="0"/>
              <a:t>Orbis</a:t>
            </a:r>
            <a:r>
              <a:rPr lang="sk-SK" dirty="0" smtClean="0"/>
              <a:t> </a:t>
            </a:r>
            <a:r>
              <a:rPr lang="sk-SK" dirty="0" err="1" smtClean="0"/>
              <a:t>Pictus</a:t>
            </a:r>
            <a:r>
              <a:rPr lang="sk-SK" dirty="0" smtClean="0"/>
              <a:t> </a:t>
            </a:r>
            <a:r>
              <a:rPr lang="sk-SK" dirty="0" err="1" smtClean="0"/>
              <a:t>Play</a:t>
            </a:r>
            <a:r>
              <a:rPr lang="sk-SK" dirty="0" smtClean="0"/>
              <a:t> sa v roku 2013 objavila </a:t>
            </a:r>
            <a:r>
              <a:rPr lang="sk-SK" dirty="0" err="1" smtClean="0"/>
              <a:t>interaktı́vna</a:t>
            </a:r>
            <a:r>
              <a:rPr lang="sk-SK" dirty="0" smtClean="0"/>
              <a:t> </a:t>
            </a:r>
            <a:r>
              <a:rPr lang="sk-SK" dirty="0" err="1" smtClean="0"/>
              <a:t>expozı́cia</a:t>
            </a:r>
            <a:endParaRPr lang="sk-SK" dirty="0" smtClean="0"/>
          </a:p>
          <a:p>
            <a:pPr lvl="0"/>
            <a:endParaRPr lang="sk-SK" dirty="0" smtClean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136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err="1" smtClean="0"/>
              <a:t>Analyzovat</a:t>
            </a:r>
            <a:r>
              <a:rPr lang="sk-SK" dirty="0" smtClean="0"/>
              <a:t> </a:t>
            </a:r>
            <a:r>
              <a:rPr lang="sk-SK" dirty="0" err="1" smtClean="0"/>
              <a:t>problemy</a:t>
            </a:r>
            <a:r>
              <a:rPr lang="sk-SK" dirty="0" smtClean="0"/>
              <a:t> </a:t>
            </a:r>
            <a:r>
              <a:rPr lang="sk-SK" dirty="0" err="1" smtClean="0"/>
              <a:t>interaktivnych</a:t>
            </a:r>
            <a:r>
              <a:rPr lang="sk-SK" dirty="0" smtClean="0"/>
              <a:t> </a:t>
            </a:r>
            <a:r>
              <a:rPr lang="sk-SK" dirty="0" err="1" smtClean="0"/>
              <a:t>exponatov</a:t>
            </a:r>
            <a:r>
              <a:rPr lang="sk-SK" dirty="0" smtClean="0"/>
              <a:t> a </a:t>
            </a:r>
            <a:r>
              <a:rPr lang="sk-SK" dirty="0" err="1" smtClean="0"/>
              <a:t>niektore</a:t>
            </a:r>
            <a:r>
              <a:rPr lang="sk-SK" dirty="0" smtClean="0"/>
              <a:t> z nich </a:t>
            </a:r>
            <a:r>
              <a:rPr lang="sk-SK" dirty="0" err="1" smtClean="0"/>
              <a:t>implementovat</a:t>
            </a:r>
            <a:r>
              <a:rPr lang="sk-SK" dirty="0" smtClean="0"/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6054B-DF15-41CF-981F-1F190D1E87DC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736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2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31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05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0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433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 smtClean="0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 smtClean="0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4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870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1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6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4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23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6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2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5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35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2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F49D3E6-2DCD-4F77-8F69-F7B8FA6E9038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6E26B-CFEF-4463-8BBC-97D7251430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73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412656"/>
            <a:ext cx="9144000" cy="2497186"/>
          </a:xfrm>
        </p:spPr>
        <p:txBody>
          <a:bodyPr/>
          <a:lstStyle/>
          <a:p>
            <a:pPr algn="ctr"/>
            <a:r>
              <a:rPr lang="sk-SK" dirty="0"/>
              <a:t>Interaktívne exponáty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k-SK" dirty="0" smtClean="0"/>
              <a:t>vo vedeckých </a:t>
            </a:r>
            <a:r>
              <a:rPr lang="sk-SK" dirty="0"/>
              <a:t>centrách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1516" y="5156321"/>
            <a:ext cx="6620968" cy="861420"/>
          </a:xfrm>
        </p:spPr>
        <p:txBody>
          <a:bodyPr/>
          <a:lstStyle/>
          <a:p>
            <a:pPr lvl="0" algn="ctr"/>
            <a:r>
              <a:rPr lang="sk-SK" dirty="0"/>
              <a:t>Autor: </a:t>
            </a:r>
            <a:r>
              <a:rPr lang="sk-SK" b="1" dirty="0"/>
              <a:t>Richard Staňa</a:t>
            </a:r>
          </a:p>
          <a:p>
            <a:pPr lvl="0" algn="ctr"/>
            <a:r>
              <a:rPr lang="sk-SK" dirty="0"/>
              <a:t>Vedúci práce: </a:t>
            </a:r>
            <a:r>
              <a:rPr lang="sk-SK" b="1" dirty="0"/>
              <a:t>RNDr. Matej </a:t>
            </a:r>
            <a:r>
              <a:rPr lang="sk-SK" b="1" dirty="0" err="1"/>
              <a:t>Nikorovič</a:t>
            </a:r>
            <a:endParaRPr lang="sk-SK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Vykýře</a:t>
            </a:r>
            <a:r>
              <a:rPr lang="sk-SK" dirty="0"/>
              <a:t> </a:t>
            </a:r>
            <a:r>
              <a:rPr lang="sk-SK" dirty="0" err="1"/>
              <a:t>Play</a:t>
            </a:r>
            <a:endParaRPr lang="sk-SK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38" y="1853248"/>
            <a:ext cx="7061200" cy="3968395"/>
          </a:xfrm>
        </p:spPr>
      </p:pic>
      <p:sp>
        <p:nvSpPr>
          <p:cNvPr id="5" name="Obdĺžnik 4"/>
          <p:cNvSpPr/>
          <p:nvPr/>
        </p:nvSpPr>
        <p:spPr>
          <a:xfrm>
            <a:off x="-9724" y="6557211"/>
            <a:ext cx="9153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3dsense.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Vikyre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play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. Dostupné na internete: http://3dsense.cz/portfolio/2013-vikyre-play, 2013.</a:t>
            </a:r>
          </a:p>
        </p:txBody>
      </p:sp>
    </p:spTree>
    <p:extLst>
      <p:ext uri="{BB962C8B-B14F-4D97-AF65-F5344CB8AC3E}">
        <p14:creationId xmlns:p14="http://schemas.microsoft.com/office/powerpoint/2010/main" val="24123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Augumeted</a:t>
            </a:r>
            <a:r>
              <a:rPr lang="sk-SK" dirty="0"/>
              <a:t> </a:t>
            </a:r>
            <a:r>
              <a:rPr lang="sk-SK" dirty="0" err="1"/>
              <a:t>Climbing</a:t>
            </a:r>
            <a:r>
              <a:rPr lang="sk-SK" dirty="0"/>
              <a:t> </a:t>
            </a:r>
            <a:r>
              <a:rPr lang="sk-SK" dirty="0" err="1"/>
              <a:t>Wall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1714971"/>
            <a:ext cx="9144000" cy="5143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9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63666" cy="61120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ĺžnik 4"/>
          <p:cNvSpPr/>
          <p:nvPr/>
        </p:nvSpPr>
        <p:spPr>
          <a:xfrm>
            <a:off x="0" y="6550223"/>
            <a:ext cx="91341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Augmented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Climbing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Wall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. </a:t>
            </a:r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Augmented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climbing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wall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. Dostupné na internete: http://augmentedclimbing.com/, 2016.</a:t>
            </a:r>
          </a:p>
        </p:txBody>
      </p:sp>
    </p:spTree>
    <p:extLst>
      <p:ext uri="{BB962C8B-B14F-4D97-AF65-F5344CB8AC3E}">
        <p14:creationId xmlns:p14="http://schemas.microsoft.com/office/powerpoint/2010/main" val="55927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Ciele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b="1" dirty="0"/>
              <a:t>analyzovať</a:t>
            </a:r>
            <a:r>
              <a:rPr lang="sk-SK" sz="2400" dirty="0"/>
              <a:t> interaktívne exponáty s využitím virtuálnej alebo rozšírenej reality</a:t>
            </a:r>
          </a:p>
          <a:p>
            <a:r>
              <a:rPr lang="sk-SK" sz="2400" b="1" dirty="0"/>
              <a:t>implementovať</a:t>
            </a:r>
            <a:r>
              <a:rPr lang="sk-SK" sz="2400" dirty="0"/>
              <a:t> interaktívne exponáty s využitím virtuálnej alebo rozšírenej reality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2682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Sústava projektor-kamera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27699" y="1463378"/>
            <a:ext cx="7209395" cy="4195481"/>
          </a:xfrm>
        </p:spPr>
        <p:txBody>
          <a:bodyPr>
            <a:normAutofit/>
          </a:bodyPr>
          <a:lstStyle/>
          <a:p>
            <a:r>
              <a:rPr lang="sk-SK" sz="2400" dirty="0"/>
              <a:t>projektor dokresľuje objekty do scény na základe pohľadu kamery</a:t>
            </a:r>
          </a:p>
          <a:p>
            <a:r>
              <a:rPr lang="sk-SK" sz="2400" dirty="0"/>
              <a:t>ALE, kamera a projektor majú rôzne pohľady</a:t>
            </a:r>
          </a:p>
          <a:p>
            <a:endParaRPr lang="sk-SK" sz="2400" dirty="0"/>
          </a:p>
        </p:txBody>
      </p:sp>
      <p:sp>
        <p:nvSpPr>
          <p:cNvPr id="5" name="Obdĺžnik 4"/>
          <p:cNvSpPr/>
          <p:nvPr/>
        </p:nvSpPr>
        <p:spPr>
          <a:xfrm>
            <a:off x="5540706" y="3755851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dirty="0" smtClean="0">
                <a:latin typeface="+mj-lt"/>
                <a:ea typeface="Tahoma" pitchFamily="2"/>
                <a:cs typeface="Noto Sans Devanagari" pitchFamily="2"/>
              </a:rPr>
              <a:t>Projektor</a:t>
            </a:r>
            <a:endParaRPr lang="sk-SK" dirty="0">
              <a:latin typeface="+mj-lt"/>
              <a:ea typeface="Tahoma" pitchFamily="2"/>
              <a:cs typeface="Noto Sans Devanagari" pitchFamily="2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3623514" y="3275649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dirty="0">
                <a:ea typeface="Tahoma" pitchFamily="2"/>
                <a:cs typeface="Noto Sans Devanagari" pitchFamily="2"/>
              </a:rPr>
              <a:t>Kamera</a:t>
            </a:r>
          </a:p>
        </p:txBody>
      </p:sp>
      <p:sp>
        <p:nvSpPr>
          <p:cNvPr id="7" name="Obdĺžnik 6"/>
          <p:cNvSpPr/>
          <p:nvPr/>
        </p:nvSpPr>
        <p:spPr>
          <a:xfrm>
            <a:off x="4545164" y="5840921"/>
            <a:ext cx="1145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600" dirty="0">
                <a:latin typeface="+mj-lt"/>
                <a:ea typeface="Tahoma" pitchFamily="2"/>
                <a:cs typeface="Noto Sans Devanagari" pitchFamily="2"/>
              </a:rPr>
              <a:t>Objekt</a:t>
            </a:r>
          </a:p>
          <a:p>
            <a:pPr lvl="0" hangingPunct="0"/>
            <a:r>
              <a:rPr lang="sk-SK" sz="1600" dirty="0">
                <a:latin typeface="+mj-lt"/>
                <a:ea typeface="Tahoma" pitchFamily="2"/>
                <a:cs typeface="Noto Sans Devanagari" pitchFamily="2"/>
              </a:rPr>
              <a:t>v scéne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82" y="3073400"/>
            <a:ext cx="5093763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Sústava projektor-kamera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27699" y="1463378"/>
            <a:ext cx="7209395" cy="4195481"/>
          </a:xfrm>
        </p:spPr>
        <p:txBody>
          <a:bodyPr>
            <a:normAutofit/>
          </a:bodyPr>
          <a:lstStyle/>
          <a:p>
            <a:r>
              <a:rPr lang="sk-SK" sz="2400" dirty="0"/>
              <a:t>potrebujeme ich pohľady zjednotiť – nájsť medzi nimi zobrazenie zo súradníc kamery do súradníc projektora</a:t>
            </a:r>
          </a:p>
          <a:p>
            <a:endParaRPr lang="sk-SK" sz="2400" dirty="0"/>
          </a:p>
        </p:txBody>
      </p:sp>
      <p:sp>
        <p:nvSpPr>
          <p:cNvPr id="12" name="Obdĺžnik 11"/>
          <p:cNvSpPr/>
          <p:nvPr/>
        </p:nvSpPr>
        <p:spPr>
          <a:xfrm>
            <a:off x="5540706" y="3755851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dirty="0" smtClean="0">
                <a:latin typeface="+mj-lt"/>
                <a:ea typeface="Tahoma" pitchFamily="2"/>
                <a:cs typeface="Noto Sans Devanagari" pitchFamily="2"/>
              </a:rPr>
              <a:t>Projektor</a:t>
            </a:r>
            <a:endParaRPr lang="sk-SK" dirty="0">
              <a:latin typeface="+mj-lt"/>
              <a:ea typeface="Tahoma" pitchFamily="2"/>
              <a:cs typeface="Noto Sans Devanagari" pitchFamily="2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3623514" y="3275649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dirty="0">
                <a:ea typeface="Tahoma" pitchFamily="2"/>
                <a:cs typeface="Noto Sans Devanagari" pitchFamily="2"/>
              </a:rPr>
              <a:t>Kamera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4545164" y="5840921"/>
            <a:ext cx="1145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600" dirty="0">
                <a:latin typeface="+mj-lt"/>
                <a:ea typeface="Tahoma" pitchFamily="2"/>
                <a:cs typeface="Noto Sans Devanagari" pitchFamily="2"/>
              </a:rPr>
              <a:t>Objekt</a:t>
            </a:r>
          </a:p>
          <a:p>
            <a:pPr lvl="0" hangingPunct="0"/>
            <a:r>
              <a:rPr lang="sk-SK" sz="1600" dirty="0">
                <a:latin typeface="+mj-lt"/>
                <a:ea typeface="Tahoma" pitchFamily="2"/>
                <a:cs typeface="Noto Sans Devanagari" pitchFamily="2"/>
              </a:rPr>
              <a:t>v scéne</a:t>
            </a: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82" y="3073400"/>
            <a:ext cx="5093763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Sústava projektor-kamera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16" y="1789903"/>
            <a:ext cx="6761151" cy="5068097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5989440" y="2821101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dirty="0" smtClean="0">
                <a:latin typeface="+mj-lt"/>
                <a:ea typeface="Tahoma" pitchFamily="2"/>
                <a:cs typeface="Noto Sans Devanagari" pitchFamily="2"/>
              </a:rPr>
              <a:t>Projektor</a:t>
            </a:r>
            <a:endParaRPr lang="sk-SK" dirty="0">
              <a:latin typeface="+mj-lt"/>
              <a:ea typeface="Tahoma" pitchFamily="2"/>
              <a:cs typeface="Noto Sans Devanagari" pitchFamily="2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3474037" y="2141115"/>
            <a:ext cx="107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dirty="0">
                <a:ea typeface="Tahoma" pitchFamily="2"/>
                <a:cs typeface="Noto Sans Devanagari" pitchFamily="2"/>
              </a:rPr>
              <a:t>Kamera</a:t>
            </a:r>
          </a:p>
        </p:txBody>
      </p:sp>
      <p:sp>
        <p:nvSpPr>
          <p:cNvPr id="9" name="Obdĺžnik 8"/>
          <p:cNvSpPr/>
          <p:nvPr/>
        </p:nvSpPr>
        <p:spPr>
          <a:xfrm>
            <a:off x="4545164" y="5637721"/>
            <a:ext cx="1145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600" dirty="0">
                <a:latin typeface="+mj-lt"/>
                <a:ea typeface="Tahoma" pitchFamily="2"/>
                <a:cs typeface="Noto Sans Devanagari" pitchFamily="2"/>
              </a:rPr>
              <a:t>Objekt</a:t>
            </a:r>
          </a:p>
          <a:p>
            <a:pPr lvl="0" hangingPunct="0"/>
            <a:r>
              <a:rPr lang="sk-SK" sz="1600" dirty="0">
                <a:latin typeface="+mj-lt"/>
                <a:ea typeface="Tahoma" pitchFamily="2"/>
                <a:cs typeface="Noto Sans Devanagari" pitchFamily="2"/>
              </a:rPr>
              <a:t>v scéne</a:t>
            </a:r>
          </a:p>
        </p:txBody>
      </p:sp>
      <p:cxnSp>
        <p:nvCxnSpPr>
          <p:cNvPr id="13" name="Rovná spojnica 12"/>
          <p:cNvCxnSpPr>
            <a:endCxn id="11" idx="1"/>
          </p:cNvCxnSpPr>
          <p:nvPr/>
        </p:nvCxnSpPr>
        <p:spPr>
          <a:xfrm>
            <a:off x="3145631" y="3052763"/>
            <a:ext cx="1102279" cy="258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>
            <a:endCxn id="11" idx="7"/>
          </p:cNvCxnSpPr>
          <p:nvPr/>
        </p:nvCxnSpPr>
        <p:spPr>
          <a:xfrm flipH="1">
            <a:off x="4334907" y="3524250"/>
            <a:ext cx="1075293" cy="2112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4229893" y="5618671"/>
            <a:ext cx="123031" cy="1249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56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Sústava projektor-kamera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16" y="1789903"/>
            <a:ext cx="6761151" cy="5068097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5989440" y="2821101"/>
            <a:ext cx="11512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dirty="0" smtClean="0">
                <a:latin typeface="+mj-lt"/>
                <a:ea typeface="Tahoma" pitchFamily="2"/>
                <a:cs typeface="Noto Sans Devanagari" pitchFamily="2"/>
              </a:rPr>
              <a:t>Projektor</a:t>
            </a:r>
            <a:endParaRPr lang="en-US" dirty="0" smtClean="0">
              <a:latin typeface="+mj-lt"/>
              <a:ea typeface="Tahoma" pitchFamily="2"/>
              <a:cs typeface="Noto Sans Devanagari" pitchFamily="2"/>
            </a:endParaRPr>
          </a:p>
          <a:p>
            <a:pPr lvl="0" hangingPunct="0"/>
            <a:r>
              <a:rPr lang="en-US" dirty="0">
                <a:ea typeface="Tahoma" pitchFamily="2"/>
                <a:cs typeface="Noto Sans Devanagari" pitchFamily="2"/>
              </a:rPr>
              <a:t>[</a:t>
            </a:r>
            <a:r>
              <a:rPr lang="en-US" dirty="0" err="1" smtClean="0">
                <a:ea typeface="Tahoma" pitchFamily="2"/>
                <a:cs typeface="Noto Sans Devanagari" pitchFamily="2"/>
              </a:rPr>
              <a:t>x</a:t>
            </a:r>
            <a:r>
              <a:rPr lang="en-US" baseline="-25000" dirty="0" err="1" smtClean="0">
                <a:ea typeface="Tahoma" pitchFamily="2"/>
                <a:cs typeface="Noto Sans Devanagari" pitchFamily="2"/>
              </a:rPr>
              <a:t>p</a:t>
            </a:r>
            <a:r>
              <a:rPr lang="en-US" dirty="0" smtClean="0">
                <a:ea typeface="Tahoma" pitchFamily="2"/>
                <a:cs typeface="Noto Sans Devanagari" pitchFamily="2"/>
              </a:rPr>
              <a:t>, </a:t>
            </a:r>
            <a:r>
              <a:rPr lang="en-US" dirty="0" err="1" smtClean="0">
                <a:ea typeface="Tahoma" pitchFamily="2"/>
                <a:cs typeface="Noto Sans Devanagari" pitchFamily="2"/>
              </a:rPr>
              <a:t>y</a:t>
            </a:r>
            <a:r>
              <a:rPr lang="en-US" baseline="-25000" dirty="0" err="1">
                <a:ea typeface="Tahoma" pitchFamily="2"/>
                <a:cs typeface="Noto Sans Devanagari" pitchFamily="2"/>
              </a:rPr>
              <a:t>p</a:t>
            </a:r>
            <a:r>
              <a:rPr lang="en-US" dirty="0" smtClean="0">
                <a:ea typeface="Tahoma" pitchFamily="2"/>
                <a:cs typeface="Noto Sans Devanagari" pitchFamily="2"/>
              </a:rPr>
              <a:t>]</a:t>
            </a:r>
            <a:endParaRPr lang="sk-SK" dirty="0">
              <a:latin typeface="+mj-lt"/>
              <a:ea typeface="Tahoma" pitchFamily="2"/>
              <a:cs typeface="Noto Sans Devanagari" pitchFamily="2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3474037" y="2141115"/>
            <a:ext cx="123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dirty="0" smtClean="0">
                <a:ea typeface="Tahoma" pitchFamily="2"/>
                <a:cs typeface="Noto Sans Devanagari" pitchFamily="2"/>
              </a:rPr>
              <a:t>Kamera</a:t>
            </a:r>
            <a:endParaRPr lang="en-US" dirty="0" smtClean="0">
              <a:ea typeface="Tahoma" pitchFamily="2"/>
              <a:cs typeface="Noto Sans Devanagari" pitchFamily="2"/>
            </a:endParaRPr>
          </a:p>
          <a:p>
            <a:pPr lvl="0" hangingPunct="0"/>
            <a:r>
              <a:rPr lang="en-US" dirty="0" smtClean="0">
                <a:ea typeface="Tahoma" pitchFamily="2"/>
                <a:cs typeface="Noto Sans Devanagari" pitchFamily="2"/>
              </a:rPr>
              <a:t>[x</a:t>
            </a:r>
            <a:r>
              <a:rPr lang="en-US" baseline="-25000" dirty="0" smtClean="0">
                <a:ea typeface="Tahoma" pitchFamily="2"/>
                <a:cs typeface="Noto Sans Devanagari" pitchFamily="2"/>
              </a:rPr>
              <a:t>c</a:t>
            </a:r>
            <a:r>
              <a:rPr lang="en-US" dirty="0" smtClean="0">
                <a:ea typeface="Tahoma" pitchFamily="2"/>
                <a:cs typeface="Noto Sans Devanagari" pitchFamily="2"/>
              </a:rPr>
              <a:t>, </a:t>
            </a:r>
            <a:r>
              <a:rPr lang="en-US" dirty="0" err="1" smtClean="0">
                <a:ea typeface="Tahoma" pitchFamily="2"/>
                <a:cs typeface="Noto Sans Devanagari" pitchFamily="2"/>
              </a:rPr>
              <a:t>y</a:t>
            </a:r>
            <a:r>
              <a:rPr lang="en-US" baseline="-25000" dirty="0" err="1" smtClean="0">
                <a:ea typeface="Tahoma" pitchFamily="2"/>
                <a:cs typeface="Noto Sans Devanagari" pitchFamily="2"/>
              </a:rPr>
              <a:t>c</a:t>
            </a:r>
            <a:r>
              <a:rPr lang="en-US" dirty="0" smtClean="0">
                <a:ea typeface="Tahoma" pitchFamily="2"/>
                <a:cs typeface="Noto Sans Devanagari" pitchFamily="2"/>
              </a:rPr>
              <a:t>, </a:t>
            </a:r>
            <a:r>
              <a:rPr lang="en-US" dirty="0" err="1" smtClean="0">
                <a:ea typeface="Tahoma" pitchFamily="2"/>
                <a:cs typeface="Noto Sans Devanagari" pitchFamily="2"/>
              </a:rPr>
              <a:t>z</a:t>
            </a:r>
            <a:r>
              <a:rPr lang="en-US" baseline="-25000" dirty="0" err="1" smtClean="0">
                <a:ea typeface="Tahoma" pitchFamily="2"/>
                <a:cs typeface="Noto Sans Devanagari" pitchFamily="2"/>
              </a:rPr>
              <a:t>c</a:t>
            </a:r>
            <a:r>
              <a:rPr lang="en-US" dirty="0" smtClean="0">
                <a:ea typeface="Tahoma" pitchFamily="2"/>
                <a:cs typeface="Noto Sans Devanagari" pitchFamily="2"/>
              </a:rPr>
              <a:t>]</a:t>
            </a:r>
            <a:endParaRPr lang="sk-SK" dirty="0">
              <a:ea typeface="Tahoma" pitchFamily="2"/>
              <a:cs typeface="Noto Sans Devanagari" pitchFamily="2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545164" y="5637721"/>
            <a:ext cx="1145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600" dirty="0">
                <a:latin typeface="+mj-lt"/>
                <a:ea typeface="Tahoma" pitchFamily="2"/>
                <a:cs typeface="Noto Sans Devanagari" pitchFamily="2"/>
              </a:rPr>
              <a:t>Objekt</a:t>
            </a:r>
          </a:p>
          <a:p>
            <a:pPr lvl="0" hangingPunct="0"/>
            <a:r>
              <a:rPr lang="sk-SK" sz="1600" dirty="0">
                <a:latin typeface="+mj-lt"/>
                <a:ea typeface="Tahoma" pitchFamily="2"/>
                <a:cs typeface="Noto Sans Devanagari" pitchFamily="2"/>
              </a:rPr>
              <a:t>v scéne</a:t>
            </a:r>
          </a:p>
        </p:txBody>
      </p:sp>
      <p:cxnSp>
        <p:nvCxnSpPr>
          <p:cNvPr id="13" name="Rovná spojnica 12"/>
          <p:cNvCxnSpPr>
            <a:endCxn id="11" idx="1"/>
          </p:cNvCxnSpPr>
          <p:nvPr/>
        </p:nvCxnSpPr>
        <p:spPr>
          <a:xfrm>
            <a:off x="3145631" y="3052763"/>
            <a:ext cx="1102279" cy="2584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>
            <a:endCxn id="11" idx="7"/>
          </p:cNvCxnSpPr>
          <p:nvPr/>
        </p:nvCxnSpPr>
        <p:spPr>
          <a:xfrm flipH="1">
            <a:off x="4334907" y="3524250"/>
            <a:ext cx="1075293" cy="2112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4229893" y="5618671"/>
            <a:ext cx="123031" cy="1249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58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3267" y="452718"/>
            <a:ext cx="7408333" cy="1400530"/>
          </a:xfrm>
        </p:spPr>
        <p:txBody>
          <a:bodyPr/>
          <a:lstStyle/>
          <a:p>
            <a:r>
              <a:rPr lang="sk-SK" dirty="0"/>
              <a:t>Kalibrácia projektor-kamera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6" y="1881451"/>
            <a:ext cx="5156201" cy="200599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69" y="4315406"/>
            <a:ext cx="1727932" cy="100957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87" y="4348908"/>
            <a:ext cx="1676693" cy="942573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675484" y="1398405"/>
            <a:ext cx="3421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b="1" dirty="0" smtClean="0">
                <a:latin typeface="+mj-lt"/>
                <a:ea typeface="Tahoma" pitchFamily="2"/>
                <a:cs typeface="Noto Sans Devanagari" pitchFamily="2"/>
              </a:rPr>
              <a:t>Neznáma matica zobrazenia</a:t>
            </a:r>
            <a:endParaRPr lang="sk-SK" b="1" dirty="0">
              <a:latin typeface="+mj-lt"/>
              <a:ea typeface="Tahoma" pitchFamily="2"/>
              <a:cs typeface="Noto Sans Devanagari" pitchFamily="2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199160" y="1403030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sk-SK" b="1" dirty="0">
                <a:latin typeface="+mj-lt"/>
                <a:ea typeface="Tahoma" pitchFamily="2"/>
                <a:cs typeface="Noto Sans Devanagari" pitchFamily="2"/>
              </a:rPr>
              <a:t>Vstup</a:t>
            </a:r>
          </a:p>
        </p:txBody>
      </p:sp>
      <p:sp>
        <p:nvSpPr>
          <p:cNvPr id="9" name="Obdĺžnik 8"/>
          <p:cNvSpPr/>
          <p:nvPr/>
        </p:nvSpPr>
        <p:spPr>
          <a:xfrm>
            <a:off x="6382383" y="4022715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b="1" dirty="0" smtClean="0">
                <a:latin typeface="+mj-lt"/>
                <a:ea typeface="Tahoma" pitchFamily="2"/>
                <a:cs typeface="Noto Sans Devanagari" pitchFamily="2"/>
              </a:rPr>
              <a:t>V</a:t>
            </a:r>
            <a:r>
              <a:rPr lang="sk-SK" b="1" dirty="0" err="1" smtClean="0">
                <a:latin typeface="+mj-lt"/>
                <a:ea typeface="Tahoma" pitchFamily="2"/>
                <a:cs typeface="Noto Sans Devanagari" pitchFamily="2"/>
              </a:rPr>
              <a:t>ýstup</a:t>
            </a:r>
            <a:endParaRPr lang="sk-SK" b="1" dirty="0">
              <a:latin typeface="+mj-lt"/>
              <a:ea typeface="Tahoma" pitchFamily="2"/>
              <a:cs typeface="Noto Sans Devanagari" pitchFamily="2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387456" y="2676630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b="1" dirty="0" smtClean="0">
                <a:latin typeface="+mj-lt"/>
                <a:ea typeface="Tahoma" pitchFamily="2"/>
                <a:cs typeface="Noto Sans Devanagari" pitchFamily="2"/>
              </a:rPr>
              <a:t>1. </a:t>
            </a:r>
            <a:r>
              <a:rPr lang="en-US" b="1" dirty="0" err="1" smtClean="0">
                <a:latin typeface="+mj-lt"/>
                <a:ea typeface="Tahoma" pitchFamily="2"/>
                <a:cs typeface="Noto Sans Devanagari" pitchFamily="2"/>
              </a:rPr>
              <a:t>krok</a:t>
            </a:r>
            <a:endParaRPr lang="sk-SK" b="1" dirty="0">
              <a:latin typeface="+mj-lt"/>
              <a:ea typeface="Tahoma" pitchFamily="2"/>
              <a:cs typeface="Noto Sans Devanagari" pitchFamily="2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87456" y="4635529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b="1" dirty="0" smtClean="0">
                <a:latin typeface="+mj-lt"/>
                <a:ea typeface="Tahoma" pitchFamily="2"/>
                <a:cs typeface="Noto Sans Devanagari" pitchFamily="2"/>
              </a:rPr>
              <a:t>2. </a:t>
            </a:r>
            <a:r>
              <a:rPr lang="en-US" b="1" dirty="0" err="1" smtClean="0">
                <a:latin typeface="+mj-lt"/>
                <a:ea typeface="Tahoma" pitchFamily="2"/>
                <a:cs typeface="Noto Sans Devanagari" pitchFamily="2"/>
              </a:rPr>
              <a:t>krok</a:t>
            </a:r>
            <a:endParaRPr lang="sk-SK" b="1" dirty="0">
              <a:latin typeface="+mj-lt"/>
              <a:ea typeface="Tahoma" pitchFamily="2"/>
              <a:cs typeface="Noto Sans Devanagari" pitchFamily="2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1930371" y="4500073"/>
            <a:ext cx="2815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sk-SK" b="1" dirty="0" smtClean="0">
                <a:latin typeface="+mj-lt"/>
                <a:ea typeface="Tahoma" pitchFamily="2"/>
                <a:cs typeface="Noto Sans Devanagari" pitchFamily="2"/>
              </a:rPr>
              <a:t>Perspektívna projekcia </a:t>
            </a:r>
          </a:p>
          <a:p>
            <a:pPr lvl="0" algn="ctr" hangingPunct="0"/>
            <a:r>
              <a:rPr lang="sk-SK" b="1" dirty="0" smtClean="0">
                <a:latin typeface="+mj-lt"/>
                <a:ea typeface="Tahoma" pitchFamily="2"/>
                <a:cs typeface="Noto Sans Devanagari" pitchFamily="2"/>
              </a:rPr>
              <a:t>na </a:t>
            </a:r>
            <a:r>
              <a:rPr lang="sk-SK" b="1" dirty="0">
                <a:latin typeface="+mj-lt"/>
                <a:ea typeface="Tahoma" pitchFamily="2"/>
                <a:cs typeface="Noto Sans Devanagari" pitchFamily="2"/>
              </a:rPr>
              <a:t>rovinu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1045"/>
            <a:ext cx="8996054" cy="963671"/>
          </a:xfrm>
          <a:prstGeom prst="rect">
            <a:avLst/>
          </a:prstGeom>
        </p:spPr>
      </p:pic>
      <p:sp>
        <p:nvSpPr>
          <p:cNvPr id="14" name="Obdĺžnik 13"/>
          <p:cNvSpPr/>
          <p:nvPr/>
        </p:nvSpPr>
        <p:spPr>
          <a:xfrm>
            <a:off x="0" y="63923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HRDLICKA,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Jan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; WILD,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Jiri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. AUGMENTED REALITY FOR SMART HOMES: DEPTH CAMERA AND PROJECTOR CALIBRATION. SMART HOMES 2013, 23</a:t>
            </a:r>
          </a:p>
        </p:txBody>
      </p:sp>
    </p:spTree>
    <p:extLst>
      <p:ext uri="{BB962C8B-B14F-4D97-AF65-F5344CB8AC3E}">
        <p14:creationId xmlns:p14="http://schemas.microsoft.com/office/powerpoint/2010/main" val="7942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481"/>
            <a:ext cx="9144000" cy="2581174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6261116" y="5715224"/>
            <a:ext cx="275588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hangingPunct="0"/>
            <a:r>
              <a:rPr lang="sk-SK" sz="3800" b="1" dirty="0">
                <a:latin typeface="+mj-lt"/>
                <a:ea typeface="Tahoma" pitchFamily="2"/>
                <a:cs typeface="Noto Sans Devanagari" pitchFamily="2"/>
              </a:rPr>
              <a:t>A  *  X  =  B</a:t>
            </a:r>
          </a:p>
        </p:txBody>
      </p:sp>
      <p:sp>
        <p:nvSpPr>
          <p:cNvPr id="8" name="Obdĺžnik 7"/>
          <p:cNvSpPr/>
          <p:nvPr/>
        </p:nvSpPr>
        <p:spPr>
          <a:xfrm>
            <a:off x="0" y="63923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HRDLICKA,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Jan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; WILD,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Jiri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. AUGMENTED REALITY FOR SMART HOMES: DEPTH CAMERA AND PROJECTOR CALIBRATION. SMART HOMES 2013, 23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" y="538604"/>
            <a:ext cx="7609524" cy="93333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7" y="1745531"/>
            <a:ext cx="9144000" cy="1086355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526515" y="140703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>
                <a:ea typeface="Tahoma" pitchFamily="2"/>
                <a:cs typeface="Noto Sans Devanagari" pitchFamily="2"/>
              </a:rPr>
              <a:t>Substitúcia: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47944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412656"/>
            <a:ext cx="9144000" cy="2497186"/>
          </a:xfrm>
        </p:spPr>
        <p:txBody>
          <a:bodyPr/>
          <a:lstStyle/>
          <a:p>
            <a:pPr algn="ctr"/>
            <a:r>
              <a:rPr lang="sk-SK" b="1" dirty="0"/>
              <a:t>Interaktívne</a:t>
            </a:r>
            <a:r>
              <a:rPr lang="sk-SK" dirty="0"/>
              <a:t> exponáty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sk-SK" dirty="0" smtClean="0"/>
              <a:t>vo vedeckých </a:t>
            </a:r>
            <a:r>
              <a:rPr lang="sk-SK" dirty="0"/>
              <a:t>centrách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61516" y="5156321"/>
            <a:ext cx="6620968" cy="861420"/>
          </a:xfrm>
        </p:spPr>
        <p:txBody>
          <a:bodyPr/>
          <a:lstStyle/>
          <a:p>
            <a:pPr lvl="0" algn="ctr"/>
            <a:r>
              <a:rPr lang="sk-SK" dirty="0"/>
              <a:t>Autor: </a:t>
            </a:r>
            <a:r>
              <a:rPr lang="sk-SK" b="1" dirty="0"/>
              <a:t>Richard Staňa</a:t>
            </a:r>
          </a:p>
          <a:p>
            <a:pPr lvl="0" algn="ctr"/>
            <a:r>
              <a:rPr lang="sk-SK" dirty="0"/>
              <a:t>Vedúci práce: </a:t>
            </a:r>
            <a:r>
              <a:rPr lang="sk-SK" b="1" dirty="0"/>
              <a:t>RNDr. Matej </a:t>
            </a:r>
            <a:r>
              <a:rPr lang="sk-SK" b="1" dirty="0" err="1"/>
              <a:t>Nikorovič</a:t>
            </a:r>
            <a:endParaRPr lang="sk-SK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Použitý SW a HW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HW: Microsoft Kinect </a:t>
            </a:r>
            <a:r>
              <a:rPr lang="sk-SK" dirty="0" err="1"/>
              <a:t>for</a:t>
            </a:r>
            <a:r>
              <a:rPr lang="sk-SK" dirty="0"/>
              <a:t> Windows V2</a:t>
            </a:r>
          </a:p>
          <a:p>
            <a:r>
              <a:rPr lang="sk-SK" dirty="0"/>
              <a:t>SW: Kinect SDK 2.0, </a:t>
            </a:r>
            <a:r>
              <a:rPr lang="sk-SK" dirty="0" err="1"/>
              <a:t>Unity</a:t>
            </a:r>
            <a:r>
              <a:rPr lang="sk-SK" dirty="0"/>
              <a:t>, C#, </a:t>
            </a:r>
            <a:r>
              <a:rPr lang="sk-SK" dirty="0" err="1"/>
              <a:t>Mapack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19667" y="3051510"/>
            <a:ext cx="7679267" cy="3806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7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777" y="130985"/>
            <a:ext cx="7055380" cy="1400530"/>
          </a:xfrm>
        </p:spPr>
        <p:txBody>
          <a:bodyPr/>
          <a:lstStyle/>
          <a:p>
            <a:r>
              <a:rPr lang="sk-SK" dirty="0"/>
              <a:t>Kalibrácia projektor-kamera</a:t>
            </a:r>
          </a:p>
        </p:txBody>
      </p:sp>
      <p:pic>
        <p:nvPicPr>
          <p:cNvPr id="5" name="kalibrac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4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Hra </a:t>
            </a:r>
            <a:r>
              <a:rPr lang="sk-SK" dirty="0" err="1"/>
              <a:t>pong</a:t>
            </a:r>
            <a:endParaRPr lang="sk-SK" dirty="0"/>
          </a:p>
        </p:txBody>
      </p:sp>
      <p:pic>
        <p:nvPicPr>
          <p:cNvPr id="4" name="p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Ninja</a:t>
            </a:r>
            <a:r>
              <a:rPr lang="sk-SK" dirty="0"/>
              <a:t> </a:t>
            </a:r>
            <a:r>
              <a:rPr lang="sk-SK" dirty="0" err="1"/>
              <a:t>keyboard</a:t>
            </a:r>
            <a:endParaRPr lang="sk-SK" dirty="0"/>
          </a:p>
        </p:txBody>
      </p:sp>
      <p:pic>
        <p:nvPicPr>
          <p:cNvPr id="4" name="ninjaKeybo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412656"/>
            <a:ext cx="9144000" cy="2497186"/>
          </a:xfrm>
        </p:spPr>
        <p:txBody>
          <a:bodyPr/>
          <a:lstStyle/>
          <a:p>
            <a:pPr lvl="0" algn="ctr">
              <a:spcBef>
                <a:spcPts val="8878"/>
              </a:spcBef>
              <a:spcAft>
                <a:spcPts val="3118"/>
              </a:spcAft>
            </a:pPr>
            <a:r>
              <a:rPr lang="sk-SK" sz="5400" dirty="0"/>
              <a:t>Ďakujem za pozornosť</a:t>
            </a:r>
            <a:br>
              <a:rPr lang="sk-SK" sz="5400" dirty="0"/>
            </a:br>
            <a:r>
              <a:rPr lang="sk-SK" sz="2400" dirty="0"/>
              <a:t> </a:t>
            </a:r>
            <a:r>
              <a:rPr lang="sk-SK" sz="5400" dirty="0"/>
              <a:t/>
            </a:r>
            <a:br>
              <a:rPr lang="sk-SK" sz="5400" dirty="0"/>
            </a:br>
            <a:r>
              <a:rPr lang="sk-SK" sz="54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528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8338" y="440686"/>
            <a:ext cx="7287427" cy="1400530"/>
          </a:xfrm>
        </p:spPr>
        <p:txBody>
          <a:bodyPr/>
          <a:lstStyle/>
          <a:p>
            <a:r>
              <a:rPr lang="sk-SK" dirty="0"/>
              <a:t>Reálno-virtuálne kontinuum</a:t>
            </a:r>
            <a:endParaRPr lang="en-U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27700" y="1391188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s</a:t>
            </a:r>
            <a:r>
              <a:rPr lang="sk-SK" sz="2800" dirty="0" err="1" smtClean="0"/>
              <a:t>kladá</a:t>
            </a:r>
            <a:r>
              <a:rPr lang="sk-SK" sz="2800" dirty="0" smtClean="0"/>
              <a:t> sa z troch častí:</a:t>
            </a:r>
          </a:p>
          <a:p>
            <a:pPr lvl="1"/>
            <a:r>
              <a:rPr lang="sk-SK" sz="2400" dirty="0"/>
              <a:t>realita - reálny svet, v ktorom žijeme</a:t>
            </a:r>
          </a:p>
          <a:p>
            <a:pPr lvl="1"/>
            <a:r>
              <a:rPr lang="sk-SK" sz="2400" dirty="0"/>
              <a:t>virtuálna realita</a:t>
            </a:r>
          </a:p>
          <a:p>
            <a:pPr lvl="1"/>
            <a:r>
              <a:rPr lang="sk-SK" sz="2400" dirty="0"/>
              <a:t>mixovaná realita - delí sa na:</a:t>
            </a:r>
          </a:p>
          <a:p>
            <a:pPr lvl="2"/>
            <a:r>
              <a:rPr lang="sk-SK" sz="2000" dirty="0"/>
              <a:t>rozšírená realita</a:t>
            </a:r>
          </a:p>
          <a:p>
            <a:pPr lvl="2"/>
            <a:r>
              <a:rPr lang="sk-SK" sz="2000" dirty="0" smtClean="0"/>
              <a:t>rozšírená </a:t>
            </a:r>
            <a:r>
              <a:rPr lang="sk-SK" sz="2000" dirty="0" err="1" smtClean="0"/>
              <a:t>virtualita</a:t>
            </a:r>
            <a:endParaRPr lang="sk-SK" sz="2000" dirty="0"/>
          </a:p>
        </p:txBody>
      </p:sp>
      <p:sp>
        <p:nvSpPr>
          <p:cNvPr id="4" name="Obdĺžnik 3"/>
          <p:cNvSpPr/>
          <p:nvPr/>
        </p:nvSpPr>
        <p:spPr>
          <a:xfrm>
            <a:off x="0" y="6334780"/>
            <a:ext cx="9144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Milgram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, P.,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Takemura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, H.,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Utsumi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, A., and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Kishino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, F.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Augmented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reality: A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class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of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displays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on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the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reality-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virtuality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continuum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. In </a:t>
            </a:r>
            <a:r>
              <a:rPr lang="sk-SK" sz="1250" dirty="0" err="1" smtClean="0">
                <a:latin typeface="+mj-lt"/>
                <a:ea typeface="Tahoma" pitchFamily="2"/>
                <a:cs typeface="Noto Sans Devanagari" pitchFamily="2"/>
              </a:rPr>
              <a:t>Photonics</a:t>
            </a:r>
            <a:r>
              <a:rPr lang="sk-SK" sz="1250" dirty="0" smtClean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for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industrial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applications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(1995), International Society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for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Optics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 and </a:t>
            </a:r>
            <a:r>
              <a:rPr lang="sk-SK" sz="1250" dirty="0" err="1">
                <a:latin typeface="+mj-lt"/>
                <a:ea typeface="Tahoma" pitchFamily="2"/>
                <a:cs typeface="Noto Sans Devanagari" pitchFamily="2"/>
              </a:rPr>
              <a:t>Photonics</a:t>
            </a:r>
            <a:r>
              <a:rPr lang="sk-SK" sz="1250" dirty="0" smtClean="0">
                <a:latin typeface="+mj-lt"/>
                <a:ea typeface="Tahoma" pitchFamily="2"/>
                <a:cs typeface="Noto Sans Devanagari" pitchFamily="2"/>
              </a:rPr>
              <a:t>, </a:t>
            </a:r>
            <a:r>
              <a:rPr lang="sk-SK" sz="1250" dirty="0" err="1" smtClean="0">
                <a:latin typeface="+mj-lt"/>
                <a:ea typeface="Tahoma" pitchFamily="2"/>
                <a:cs typeface="Noto Sans Devanagari" pitchFamily="2"/>
              </a:rPr>
              <a:t>pp</a:t>
            </a:r>
            <a:r>
              <a:rPr lang="sk-SK" sz="1250" dirty="0" smtClean="0">
                <a:latin typeface="+mj-lt"/>
                <a:ea typeface="Tahoma" pitchFamily="2"/>
                <a:cs typeface="Noto Sans Devanagari" pitchFamily="2"/>
              </a:rPr>
              <a:t>. </a:t>
            </a:r>
            <a:r>
              <a:rPr lang="sk-SK" sz="1250" dirty="0">
                <a:latin typeface="+mj-lt"/>
                <a:ea typeface="Tahoma" pitchFamily="2"/>
                <a:cs typeface="Noto Sans Devanagari" pitchFamily="2"/>
              </a:rPr>
              <a:t>282–292.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338126"/>
            <a:ext cx="9144000" cy="17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Virtuálna realita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/>
              <a:t>prostredie vymodelované prostriedkami počítača simulujúce skutočnosť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4283242"/>
            <a:ext cx="4401080" cy="257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01080" y="3008976"/>
            <a:ext cx="4742920" cy="2940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7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Rozšírená </a:t>
            </a:r>
            <a:r>
              <a:rPr lang="sk-SK" dirty="0" err="1"/>
              <a:t>virtualita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pridávanie reálnych objektov do virtuálnej </a:t>
            </a:r>
            <a:r>
              <a:rPr lang="sk-SK" sz="2400" dirty="0" smtClean="0"/>
              <a:t>reality</a:t>
            </a:r>
            <a:endParaRPr lang="sk-SK" sz="24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4101788"/>
            <a:ext cx="4896852" cy="275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6852" y="2751059"/>
            <a:ext cx="4247147" cy="28195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5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Rozšírená realita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reálny obraz sveta, doplnený počítačom vytvorenými objektami</a:t>
            </a:r>
          </a:p>
          <a:p>
            <a:r>
              <a:rPr lang="sk-SK" sz="2400" dirty="0"/>
              <a:t>delíme ju na priamu a nepriamu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4133589"/>
            <a:ext cx="4843874" cy="2724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47572" y="3470199"/>
            <a:ext cx="4637305" cy="2778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3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Existujúce exponáty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27700" y="2052925"/>
            <a:ext cx="5200121" cy="4195481"/>
          </a:xfrm>
        </p:spPr>
        <p:txBody>
          <a:bodyPr>
            <a:normAutofit/>
          </a:bodyPr>
          <a:lstStyle/>
          <a:p>
            <a:r>
              <a:rPr lang="sk-SK" sz="2400" dirty="0"/>
              <a:t>ukážeme si niekoľko príkladov exponátov využívajúcich rozšírenú realitu s použitím sústavy projektor-kamera</a:t>
            </a:r>
          </a:p>
          <a:p>
            <a:endParaRPr lang="sk-SK" sz="24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27821" y="2703024"/>
            <a:ext cx="3116179" cy="4154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7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Interaktívne pieskovisko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429688"/>
            <a:ext cx="6027821" cy="40183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ĺžnik 5"/>
          <p:cNvSpPr/>
          <p:nvPr/>
        </p:nvSpPr>
        <p:spPr>
          <a:xfrm>
            <a:off x="-100208" y="6581001"/>
            <a:ext cx="93945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Kreylos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, O. </a:t>
            </a:r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Augmented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 reality </a:t>
            </a:r>
            <a:r>
              <a:rPr lang="sk-SK" sz="1200" dirty="0" err="1">
                <a:latin typeface="+mj-lt"/>
                <a:ea typeface="Tahoma" pitchFamily="2"/>
                <a:cs typeface="Noto Sans Devanagari" pitchFamily="2"/>
              </a:rPr>
              <a:t>sandbox</a:t>
            </a:r>
            <a:r>
              <a:rPr lang="sk-SK" sz="1200" dirty="0">
                <a:latin typeface="+mj-lt"/>
                <a:ea typeface="Tahoma" pitchFamily="2"/>
                <a:cs typeface="Noto Sans Devanagari" pitchFamily="2"/>
              </a:rPr>
              <a:t>. Dostupné na internete: http://idav.ucdavis.edu/~okreylos/ResDev/SARndbox/, 2015.</a:t>
            </a:r>
          </a:p>
        </p:txBody>
      </p:sp>
    </p:spTree>
    <p:extLst>
      <p:ext uri="{BB962C8B-B14F-4D97-AF65-F5344CB8AC3E}">
        <p14:creationId xmlns:p14="http://schemas.microsoft.com/office/powerpoint/2010/main" val="294819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452718"/>
            <a:ext cx="8013031" cy="1400530"/>
          </a:xfrm>
        </p:spPr>
        <p:txBody>
          <a:bodyPr/>
          <a:lstStyle/>
          <a:p>
            <a:r>
              <a:rPr lang="sk-SK" dirty="0" err="1"/>
              <a:t>Dance</a:t>
            </a:r>
            <a:r>
              <a:rPr lang="sk-SK" dirty="0"/>
              <a:t> + </a:t>
            </a:r>
            <a:r>
              <a:rPr lang="sk-SK" dirty="0" err="1"/>
              <a:t>Projection</a:t>
            </a:r>
            <a:r>
              <a:rPr lang="sk-SK" dirty="0"/>
              <a:t> </a:t>
            </a:r>
            <a:r>
              <a:rPr lang="sk-SK" dirty="0" err="1"/>
              <a:t>Mapping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789" y="3729020"/>
            <a:ext cx="4590368" cy="263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87757" y="2052925"/>
            <a:ext cx="4556243" cy="26153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ĺžnik 5"/>
          <p:cNvSpPr/>
          <p:nvPr/>
        </p:nvSpPr>
        <p:spPr>
          <a:xfrm>
            <a:off x="15757" y="6334780"/>
            <a:ext cx="9128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Higa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, S., and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Manabe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, D.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Dance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 +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projection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 </a:t>
            </a:r>
            <a:r>
              <a:rPr lang="sk-SK" sz="1400" dirty="0" err="1">
                <a:latin typeface="+mj-lt"/>
                <a:ea typeface="Tahoma" pitchFamily="2"/>
                <a:cs typeface="Noto Sans Devanagari" pitchFamily="2"/>
              </a:rPr>
              <a:t>mapping</a:t>
            </a:r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. Dostupné na internete:</a:t>
            </a:r>
          </a:p>
          <a:p>
            <a:pPr lvl="0" hangingPunct="0"/>
            <a:r>
              <a:rPr lang="sk-SK" sz="1400" dirty="0">
                <a:latin typeface="+mj-lt"/>
                <a:ea typeface="Tahoma" pitchFamily="2"/>
                <a:cs typeface="Noto Sans Devanagari" pitchFamily="2"/>
              </a:rPr>
              <a:t>http://www.satoruhiga.com/post/55169209362/prostheticknowledge-dance-projection, 2013.</a:t>
            </a:r>
          </a:p>
        </p:txBody>
      </p:sp>
    </p:spTree>
    <p:extLst>
      <p:ext uri="{BB962C8B-B14F-4D97-AF65-F5344CB8AC3E}">
        <p14:creationId xmlns:p14="http://schemas.microsoft.com/office/powerpoint/2010/main" val="27904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Ió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ó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ó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236</TotalTime>
  <Words>649</Words>
  <Application>Microsoft Office PowerPoint</Application>
  <PresentationFormat>Prezentácia na obrazovke (4:3)</PresentationFormat>
  <Paragraphs>114</Paragraphs>
  <Slides>24</Slides>
  <Notes>12</Notes>
  <HiddenSlides>0</HiddenSlides>
  <MMClips>3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Noto Sans Devanagari</vt:lpstr>
      <vt:lpstr>Tahoma</vt:lpstr>
      <vt:lpstr>Wingdings 3</vt:lpstr>
      <vt:lpstr>Ión</vt:lpstr>
      <vt:lpstr>Interaktívne exponáty  vo vedeckých centrách</vt:lpstr>
      <vt:lpstr>Interaktívne exponáty  vo vedeckých centrách</vt:lpstr>
      <vt:lpstr>Reálno-virtuálne kontinuum</vt:lpstr>
      <vt:lpstr>Virtuálna realita</vt:lpstr>
      <vt:lpstr>Rozšírená virtualita</vt:lpstr>
      <vt:lpstr>Rozšírená realita</vt:lpstr>
      <vt:lpstr>Existujúce exponáty</vt:lpstr>
      <vt:lpstr>Interaktívne pieskovisko</vt:lpstr>
      <vt:lpstr>Dance + Projection Mapping</vt:lpstr>
      <vt:lpstr>Vykýře Play</vt:lpstr>
      <vt:lpstr>Augumeted Climbing Wall</vt:lpstr>
      <vt:lpstr>Prezentácia programu PowerPoint</vt:lpstr>
      <vt:lpstr>Ciele</vt:lpstr>
      <vt:lpstr>Sústava projektor-kamera</vt:lpstr>
      <vt:lpstr>Sústava projektor-kamera</vt:lpstr>
      <vt:lpstr>Sústava projektor-kamera</vt:lpstr>
      <vt:lpstr>Sústava projektor-kamera</vt:lpstr>
      <vt:lpstr>Kalibrácia projektor-kamera</vt:lpstr>
      <vt:lpstr>Prezentácia programu PowerPoint</vt:lpstr>
      <vt:lpstr>Použitý SW a HW</vt:lpstr>
      <vt:lpstr>Kalibrácia projektor-kamera</vt:lpstr>
      <vt:lpstr>Hra pong</vt:lpstr>
      <vt:lpstr>Ninja keyboard</vt:lpstr>
      <vt:lpstr>Ďakujem za pozornosť  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Interaktívne exponáty  vo vedeckých centrách</dc:title>
  <dc:creator>Windows User</dc:creator>
  <cp:lastModifiedBy>Windows User</cp:lastModifiedBy>
  <cp:revision>20</cp:revision>
  <dcterms:created xsi:type="dcterms:W3CDTF">2017-04-23T15:07:57Z</dcterms:created>
  <dcterms:modified xsi:type="dcterms:W3CDTF">2017-04-25T23:03:26Z</dcterms:modified>
</cp:coreProperties>
</file>