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3" name="Picture 37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74" name="Picture 37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4" name="Picture 41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415" name="Picture 41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Picture 8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Picture 12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24" name="Picture 12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Picture 16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66" name="Picture 16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Picture 207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209" name="Picture 208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Picture 24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251" name="Picture 25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1" name="Picture 29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292" name="Picture 291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2" name="Picture 331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33" name="Picture 33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0" y="6302880"/>
            <a:ext cx="10078560" cy="36252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0" y="0"/>
            <a:ext cx="10078560" cy="77832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735840"/>
            <a:ext cx="10078560" cy="561924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6604200"/>
            <a:ext cx="10078560" cy="17208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6737400"/>
            <a:ext cx="10078560" cy="8208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0" y="6311520"/>
            <a:ext cx="10078560" cy="35316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2"/>
          <p:cNvSpPr/>
          <p:nvPr/>
        </p:nvSpPr>
        <p:spPr>
          <a:xfrm>
            <a:off x="0" y="0"/>
            <a:ext cx="10078560" cy="77832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3"/>
          <p:cNvSpPr/>
          <p:nvPr/>
        </p:nvSpPr>
        <p:spPr>
          <a:xfrm>
            <a:off x="0" y="735840"/>
            <a:ext cx="10078560" cy="561924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4"/>
          <p:cNvSpPr/>
          <p:nvPr/>
        </p:nvSpPr>
        <p:spPr>
          <a:xfrm>
            <a:off x="0" y="6604200"/>
            <a:ext cx="10078560" cy="17208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5"/>
          <p:cNvSpPr/>
          <p:nvPr/>
        </p:nvSpPr>
        <p:spPr>
          <a:xfrm>
            <a:off x="0" y="6737400"/>
            <a:ext cx="10078560" cy="8208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PlaceHolder 6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81" name="PlaceHolder 7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271080" cy="77832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0" y="735840"/>
            <a:ext cx="5038560" cy="155448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0" y="2282760"/>
            <a:ext cx="271080" cy="225144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4"/>
          <p:cNvSpPr/>
          <p:nvPr/>
        </p:nvSpPr>
        <p:spPr>
          <a:xfrm>
            <a:off x="0" y="4535640"/>
            <a:ext cx="271080" cy="88848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5"/>
          <p:cNvSpPr/>
          <p:nvPr/>
        </p:nvSpPr>
        <p:spPr>
          <a:xfrm>
            <a:off x="0" y="5425200"/>
            <a:ext cx="271080" cy="213228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6"/>
          <p:cNvSpPr/>
          <p:nvPr/>
        </p:nvSpPr>
        <p:spPr>
          <a:xfrm>
            <a:off x="1143360" y="1189800"/>
            <a:ext cx="360" cy="69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18637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PlaceHolder 7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8" name="PlaceHolder 8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1687680"/>
            <a:ext cx="10078560" cy="418284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3746160" y="2350800"/>
            <a:ext cx="2585520" cy="285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400" b="0" strike="noStrike" spc="-1">
                <a:solidFill>
                  <a:srgbClr val="0E3142"/>
                </a:solidFill>
                <a:uFill>
                  <a:solidFill>
                    <a:srgbClr val="FFFFFF"/>
                  </a:solidFill>
                </a:uFill>
                <a:latin typeface="Impact"/>
                <a:ea typeface="Arial"/>
              </a:rPr>
              <a:t>“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0" y="0"/>
            <a:ext cx="10078560" cy="77832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4"/>
          <p:cNvSpPr/>
          <p:nvPr/>
        </p:nvSpPr>
        <p:spPr>
          <a:xfrm>
            <a:off x="0" y="735840"/>
            <a:ext cx="10078560" cy="107424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5"/>
          <p:cNvSpPr/>
          <p:nvPr/>
        </p:nvSpPr>
        <p:spPr>
          <a:xfrm>
            <a:off x="0" y="5824080"/>
            <a:ext cx="10078560" cy="54252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6"/>
          <p:cNvSpPr/>
          <p:nvPr/>
        </p:nvSpPr>
        <p:spPr>
          <a:xfrm>
            <a:off x="0" y="6368400"/>
            <a:ext cx="10078560" cy="118944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PlaceHolder 7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90" name="PlaceHolder 8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0" y="0"/>
            <a:ext cx="271080" cy="77832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2"/>
          <p:cNvSpPr/>
          <p:nvPr/>
        </p:nvSpPr>
        <p:spPr>
          <a:xfrm>
            <a:off x="0" y="735840"/>
            <a:ext cx="5038560" cy="155448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3"/>
          <p:cNvSpPr/>
          <p:nvPr/>
        </p:nvSpPr>
        <p:spPr>
          <a:xfrm>
            <a:off x="0" y="2282760"/>
            <a:ext cx="271080" cy="225144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4"/>
          <p:cNvSpPr/>
          <p:nvPr/>
        </p:nvSpPr>
        <p:spPr>
          <a:xfrm>
            <a:off x="0" y="4535640"/>
            <a:ext cx="271080" cy="88848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5"/>
          <p:cNvSpPr/>
          <p:nvPr/>
        </p:nvSpPr>
        <p:spPr>
          <a:xfrm>
            <a:off x="0" y="5425200"/>
            <a:ext cx="271080" cy="213228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6"/>
          <p:cNvSpPr/>
          <p:nvPr/>
        </p:nvSpPr>
        <p:spPr>
          <a:xfrm>
            <a:off x="1143360" y="1189800"/>
            <a:ext cx="360" cy="69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18637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PlaceHolder 7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8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0" y="0"/>
            <a:ext cx="271080" cy="77832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0" y="735840"/>
            <a:ext cx="5038560" cy="155448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3"/>
          <p:cNvSpPr/>
          <p:nvPr/>
        </p:nvSpPr>
        <p:spPr>
          <a:xfrm>
            <a:off x="0" y="2282760"/>
            <a:ext cx="271080" cy="225144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4"/>
          <p:cNvSpPr/>
          <p:nvPr/>
        </p:nvSpPr>
        <p:spPr>
          <a:xfrm>
            <a:off x="0" y="4535640"/>
            <a:ext cx="271080" cy="88848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5"/>
          <p:cNvSpPr/>
          <p:nvPr/>
        </p:nvSpPr>
        <p:spPr>
          <a:xfrm>
            <a:off x="0" y="5425200"/>
            <a:ext cx="271080" cy="213228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6"/>
          <p:cNvSpPr/>
          <p:nvPr/>
        </p:nvSpPr>
        <p:spPr>
          <a:xfrm>
            <a:off x="1143360" y="1189800"/>
            <a:ext cx="360" cy="69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18637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PlaceHolder 7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8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75" name="PlaceHolder 9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0"/>
            <a:ext cx="271080" cy="77832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0" y="735840"/>
            <a:ext cx="5038560" cy="155448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0" y="2282760"/>
            <a:ext cx="271080" cy="225144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4"/>
          <p:cNvSpPr/>
          <p:nvPr/>
        </p:nvSpPr>
        <p:spPr>
          <a:xfrm>
            <a:off x="0" y="4535640"/>
            <a:ext cx="271080" cy="88848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0" y="5425200"/>
            <a:ext cx="271080" cy="213228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1143360" y="1189800"/>
            <a:ext cx="360" cy="69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18637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PlaceHolder 7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17" name="PlaceHolder 8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0" y="0"/>
            <a:ext cx="271080" cy="77832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"/>
          <p:cNvSpPr/>
          <p:nvPr/>
        </p:nvSpPr>
        <p:spPr>
          <a:xfrm>
            <a:off x="0" y="735840"/>
            <a:ext cx="271080" cy="155448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3"/>
          <p:cNvSpPr/>
          <p:nvPr/>
        </p:nvSpPr>
        <p:spPr>
          <a:xfrm>
            <a:off x="0" y="2282760"/>
            <a:ext cx="271080" cy="225144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4"/>
          <p:cNvSpPr/>
          <p:nvPr/>
        </p:nvSpPr>
        <p:spPr>
          <a:xfrm>
            <a:off x="0" y="4535640"/>
            <a:ext cx="271080" cy="88848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5"/>
          <p:cNvSpPr/>
          <p:nvPr/>
        </p:nvSpPr>
        <p:spPr>
          <a:xfrm>
            <a:off x="0" y="5425200"/>
            <a:ext cx="271080" cy="213228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PlaceHolder 6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58" name="PlaceHolder 7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0" y="1687680"/>
            <a:ext cx="10078560" cy="418284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2"/>
          <p:cNvSpPr/>
          <p:nvPr/>
        </p:nvSpPr>
        <p:spPr>
          <a:xfrm>
            <a:off x="0" y="0"/>
            <a:ext cx="10078560" cy="77832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3"/>
          <p:cNvSpPr/>
          <p:nvPr/>
        </p:nvSpPr>
        <p:spPr>
          <a:xfrm>
            <a:off x="0" y="735840"/>
            <a:ext cx="10078560" cy="107424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4"/>
          <p:cNvSpPr/>
          <p:nvPr/>
        </p:nvSpPr>
        <p:spPr>
          <a:xfrm>
            <a:off x="0" y="5824080"/>
            <a:ext cx="10078560" cy="54252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5"/>
          <p:cNvSpPr/>
          <p:nvPr/>
        </p:nvSpPr>
        <p:spPr>
          <a:xfrm>
            <a:off x="0" y="6368400"/>
            <a:ext cx="10078560" cy="118944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PlaceHolder 6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99" name="PlaceHolder 7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0" y="6302520"/>
            <a:ext cx="3828600" cy="36252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2"/>
          <p:cNvSpPr/>
          <p:nvPr/>
        </p:nvSpPr>
        <p:spPr>
          <a:xfrm>
            <a:off x="0" y="0"/>
            <a:ext cx="3828600" cy="77832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3"/>
          <p:cNvSpPr/>
          <p:nvPr/>
        </p:nvSpPr>
        <p:spPr>
          <a:xfrm>
            <a:off x="0" y="735840"/>
            <a:ext cx="3828600" cy="561924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4"/>
          <p:cNvSpPr/>
          <p:nvPr/>
        </p:nvSpPr>
        <p:spPr>
          <a:xfrm>
            <a:off x="0" y="6604200"/>
            <a:ext cx="3828600" cy="17208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5"/>
          <p:cNvSpPr/>
          <p:nvPr/>
        </p:nvSpPr>
        <p:spPr>
          <a:xfrm>
            <a:off x="0" y="6737400"/>
            <a:ext cx="3828600" cy="8208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PlaceHolder 6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40" name="PlaceHolder 7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32000" y="1512000"/>
            <a:ext cx="9214920" cy="206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sk-SK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Ovládanie počítača pohybom s využitím senzora Leap Motion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CustomShape 2"/>
          <p:cNvSpPr/>
          <p:nvPr/>
        </p:nvSpPr>
        <p:spPr>
          <a:xfrm>
            <a:off x="360000" y="5183280"/>
            <a:ext cx="7126920" cy="11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sk-SK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Patrícia Szepesiová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Vedúci práce:  RNDr. František Galčík, PhD.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Konzultant: RNDr. Matej Nikorovič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8427600" y="6033240"/>
            <a:ext cx="515880" cy="229680"/>
          </a:xfrm>
          <a:custGeom>
            <a:avLst/>
            <a:gdLst/>
            <a:ahLst/>
            <a:cxnLst/>
            <a:rect l="l" t="t" r="r" b="b"/>
            <a:pathLst>
              <a:path w="9012" h="3800">
                <a:moveTo>
                  <a:pt x="2947" y="0"/>
                </a:moveTo>
                <a:lnTo>
                  <a:pt x="2947" y="2947"/>
                </a:lnTo>
                <a:lnTo>
                  <a:pt x="853" y="2947"/>
                </a:lnTo>
                <a:lnTo>
                  <a:pt x="853" y="2947"/>
                </a:lnTo>
                <a:lnTo>
                  <a:pt x="682" y="2947"/>
                </a:lnTo>
                <a:lnTo>
                  <a:pt x="512" y="2996"/>
                </a:lnTo>
                <a:lnTo>
                  <a:pt x="365" y="3093"/>
                </a:lnTo>
                <a:lnTo>
                  <a:pt x="244" y="3191"/>
                </a:lnTo>
                <a:lnTo>
                  <a:pt x="146" y="3313"/>
                </a:lnTo>
                <a:lnTo>
                  <a:pt x="49" y="3459"/>
                </a:lnTo>
                <a:lnTo>
                  <a:pt x="0" y="3629"/>
                </a:lnTo>
                <a:lnTo>
                  <a:pt x="0" y="3800"/>
                </a:lnTo>
                <a:lnTo>
                  <a:pt x="9011" y="3800"/>
                </a:lnTo>
                <a:lnTo>
                  <a:pt x="9011" y="3800"/>
                </a:lnTo>
                <a:lnTo>
                  <a:pt x="9011" y="3629"/>
                </a:lnTo>
                <a:lnTo>
                  <a:pt x="8963" y="3459"/>
                </a:lnTo>
                <a:lnTo>
                  <a:pt x="8865" y="3313"/>
                </a:lnTo>
                <a:lnTo>
                  <a:pt x="8768" y="3191"/>
                </a:lnTo>
                <a:lnTo>
                  <a:pt x="8646" y="3093"/>
                </a:lnTo>
                <a:lnTo>
                  <a:pt x="8500" y="2996"/>
                </a:lnTo>
                <a:lnTo>
                  <a:pt x="8330" y="2947"/>
                </a:lnTo>
                <a:lnTo>
                  <a:pt x="8159" y="2947"/>
                </a:lnTo>
                <a:lnTo>
                  <a:pt x="6065" y="2947"/>
                </a:lnTo>
                <a:lnTo>
                  <a:pt x="6065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4"/>
          <p:cNvSpPr/>
          <p:nvPr/>
        </p:nvSpPr>
        <p:spPr>
          <a:xfrm>
            <a:off x="8156160" y="5193360"/>
            <a:ext cx="1058760" cy="823680"/>
          </a:xfrm>
          <a:custGeom>
            <a:avLst/>
            <a:gdLst/>
            <a:ahLst/>
            <a:cxnLst/>
            <a:rect l="l" t="t" r="r" b="b"/>
            <a:pathLst>
              <a:path w="18462" h="13445">
                <a:moveTo>
                  <a:pt x="17974" y="1"/>
                </a:moveTo>
                <a:lnTo>
                  <a:pt x="487" y="1"/>
                </a:lnTo>
                <a:lnTo>
                  <a:pt x="487" y="1"/>
                </a:lnTo>
                <a:lnTo>
                  <a:pt x="390" y="1"/>
                </a:lnTo>
                <a:lnTo>
                  <a:pt x="317" y="50"/>
                </a:lnTo>
                <a:lnTo>
                  <a:pt x="220" y="74"/>
                </a:lnTo>
                <a:lnTo>
                  <a:pt x="146" y="147"/>
                </a:lnTo>
                <a:lnTo>
                  <a:pt x="98" y="220"/>
                </a:lnTo>
                <a:lnTo>
                  <a:pt x="49" y="293"/>
                </a:lnTo>
                <a:lnTo>
                  <a:pt x="25" y="390"/>
                </a:lnTo>
                <a:lnTo>
                  <a:pt x="0" y="488"/>
                </a:lnTo>
                <a:lnTo>
                  <a:pt x="0" y="12958"/>
                </a:lnTo>
                <a:lnTo>
                  <a:pt x="0" y="12958"/>
                </a:lnTo>
                <a:lnTo>
                  <a:pt x="25" y="13055"/>
                </a:lnTo>
                <a:lnTo>
                  <a:pt x="49" y="13152"/>
                </a:lnTo>
                <a:lnTo>
                  <a:pt x="98" y="13226"/>
                </a:lnTo>
                <a:lnTo>
                  <a:pt x="146" y="13299"/>
                </a:lnTo>
                <a:lnTo>
                  <a:pt x="220" y="13372"/>
                </a:lnTo>
                <a:lnTo>
                  <a:pt x="317" y="13396"/>
                </a:lnTo>
                <a:lnTo>
                  <a:pt x="390" y="13445"/>
                </a:lnTo>
                <a:lnTo>
                  <a:pt x="487" y="13445"/>
                </a:lnTo>
                <a:lnTo>
                  <a:pt x="17974" y="13445"/>
                </a:lnTo>
                <a:lnTo>
                  <a:pt x="17974" y="13445"/>
                </a:lnTo>
                <a:lnTo>
                  <a:pt x="18072" y="13445"/>
                </a:lnTo>
                <a:lnTo>
                  <a:pt x="18145" y="13396"/>
                </a:lnTo>
                <a:lnTo>
                  <a:pt x="18242" y="13372"/>
                </a:lnTo>
                <a:lnTo>
                  <a:pt x="18315" y="13299"/>
                </a:lnTo>
                <a:lnTo>
                  <a:pt x="18364" y="13226"/>
                </a:lnTo>
                <a:lnTo>
                  <a:pt x="18413" y="13152"/>
                </a:lnTo>
                <a:lnTo>
                  <a:pt x="18437" y="13055"/>
                </a:lnTo>
                <a:lnTo>
                  <a:pt x="18461" y="12958"/>
                </a:lnTo>
                <a:lnTo>
                  <a:pt x="18461" y="488"/>
                </a:lnTo>
                <a:lnTo>
                  <a:pt x="18461" y="488"/>
                </a:lnTo>
                <a:lnTo>
                  <a:pt x="18437" y="390"/>
                </a:lnTo>
                <a:lnTo>
                  <a:pt x="18413" y="293"/>
                </a:lnTo>
                <a:lnTo>
                  <a:pt x="18364" y="220"/>
                </a:lnTo>
                <a:lnTo>
                  <a:pt x="18315" y="147"/>
                </a:lnTo>
                <a:lnTo>
                  <a:pt x="18242" y="74"/>
                </a:lnTo>
                <a:lnTo>
                  <a:pt x="18145" y="50"/>
                </a:lnTo>
                <a:lnTo>
                  <a:pt x="18072" y="1"/>
                </a:lnTo>
                <a:lnTo>
                  <a:pt x="17974" y="1"/>
                </a:lnTo>
                <a:lnTo>
                  <a:pt x="17974" y="1"/>
                </a:lnTo>
                <a:close/>
                <a:moveTo>
                  <a:pt x="17000" y="11983"/>
                </a:moveTo>
                <a:lnTo>
                  <a:pt x="1462" y="11983"/>
                </a:lnTo>
                <a:lnTo>
                  <a:pt x="1462" y="1462"/>
                </a:lnTo>
                <a:lnTo>
                  <a:pt x="17000" y="1462"/>
                </a:lnTo>
                <a:lnTo>
                  <a:pt x="17000" y="11983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1262880" y="779760"/>
            <a:ext cx="3535560" cy="15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sk-SK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Nedostatky existujúcich riešení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CustomShape 2"/>
          <p:cNvSpPr/>
          <p:nvPr/>
        </p:nvSpPr>
        <p:spPr>
          <a:xfrm>
            <a:off x="632160" y="1266480"/>
            <a:ext cx="137880" cy="183960"/>
          </a:xfrm>
          <a:custGeom>
            <a:avLst/>
            <a:gdLst/>
            <a:ahLst/>
            <a:cxnLst/>
            <a:rect l="l" t="t" r="r" b="b"/>
            <a:pathLst>
              <a:path w="6017" h="6017">
                <a:moveTo>
                  <a:pt x="5846" y="3605"/>
                </a:moveTo>
                <a:lnTo>
                  <a:pt x="2412" y="171"/>
                </a:lnTo>
                <a:lnTo>
                  <a:pt x="2412" y="171"/>
                </a:lnTo>
                <a:lnTo>
                  <a:pt x="2314" y="98"/>
                </a:lnTo>
                <a:lnTo>
                  <a:pt x="2217" y="49"/>
                </a:lnTo>
                <a:lnTo>
                  <a:pt x="2095" y="25"/>
                </a:lnTo>
                <a:lnTo>
                  <a:pt x="1997" y="1"/>
                </a:lnTo>
                <a:lnTo>
                  <a:pt x="1876" y="25"/>
                </a:lnTo>
                <a:lnTo>
                  <a:pt x="1778" y="49"/>
                </a:lnTo>
                <a:lnTo>
                  <a:pt x="1681" y="98"/>
                </a:lnTo>
                <a:lnTo>
                  <a:pt x="1583" y="171"/>
                </a:lnTo>
                <a:lnTo>
                  <a:pt x="0" y="1778"/>
                </a:lnTo>
                <a:lnTo>
                  <a:pt x="4238" y="6016"/>
                </a:lnTo>
                <a:lnTo>
                  <a:pt x="5846" y="4433"/>
                </a:lnTo>
                <a:lnTo>
                  <a:pt x="5846" y="4433"/>
                </a:lnTo>
                <a:lnTo>
                  <a:pt x="5919" y="4336"/>
                </a:lnTo>
                <a:lnTo>
                  <a:pt x="5967" y="4238"/>
                </a:lnTo>
                <a:lnTo>
                  <a:pt x="5992" y="4141"/>
                </a:lnTo>
                <a:lnTo>
                  <a:pt x="6016" y="4019"/>
                </a:lnTo>
                <a:lnTo>
                  <a:pt x="5992" y="3922"/>
                </a:lnTo>
                <a:lnTo>
                  <a:pt x="5967" y="3800"/>
                </a:lnTo>
                <a:lnTo>
                  <a:pt x="5919" y="3703"/>
                </a:lnTo>
                <a:lnTo>
                  <a:pt x="5846" y="3605"/>
                </a:lnTo>
                <a:lnTo>
                  <a:pt x="5846" y="3605"/>
                </a:lnTo>
                <a:close/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2" name="CustomShape 3"/>
          <p:cNvSpPr/>
          <p:nvPr/>
        </p:nvSpPr>
        <p:spPr>
          <a:xfrm>
            <a:off x="456840" y="1419480"/>
            <a:ext cx="240840" cy="321480"/>
          </a:xfrm>
          <a:custGeom>
            <a:avLst/>
            <a:gdLst/>
            <a:ahLst/>
            <a:cxnLst/>
            <a:rect l="l" t="t" r="r" b="b"/>
            <a:pathLst>
              <a:path w="10473" h="10474">
                <a:moveTo>
                  <a:pt x="10473" y="1"/>
                </a:moveTo>
                <a:lnTo>
                  <a:pt x="0" y="10473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3" name="CustomShape 4"/>
          <p:cNvSpPr/>
          <p:nvPr/>
        </p:nvSpPr>
        <p:spPr>
          <a:xfrm>
            <a:off x="367920" y="1325160"/>
            <a:ext cx="358200" cy="478440"/>
          </a:xfrm>
          <a:custGeom>
            <a:avLst/>
            <a:gdLst/>
            <a:ahLst/>
            <a:cxnLst/>
            <a:rect l="l" t="t" r="r" b="b"/>
            <a:pathLst>
              <a:path w="15540" h="15539">
                <a:moveTo>
                  <a:pt x="11277" y="0"/>
                </a:moveTo>
                <a:lnTo>
                  <a:pt x="756" y="10546"/>
                </a:lnTo>
                <a:lnTo>
                  <a:pt x="756" y="10546"/>
                </a:lnTo>
                <a:lnTo>
                  <a:pt x="683" y="10619"/>
                </a:lnTo>
                <a:lnTo>
                  <a:pt x="634" y="10692"/>
                </a:lnTo>
                <a:lnTo>
                  <a:pt x="610" y="10765"/>
                </a:lnTo>
                <a:lnTo>
                  <a:pt x="585" y="10863"/>
                </a:lnTo>
                <a:lnTo>
                  <a:pt x="1" y="14881"/>
                </a:lnTo>
                <a:lnTo>
                  <a:pt x="1" y="14881"/>
                </a:lnTo>
                <a:lnTo>
                  <a:pt x="1" y="15003"/>
                </a:lnTo>
                <a:lnTo>
                  <a:pt x="25" y="15149"/>
                </a:lnTo>
                <a:lnTo>
                  <a:pt x="98" y="15271"/>
                </a:lnTo>
                <a:lnTo>
                  <a:pt x="171" y="15368"/>
                </a:lnTo>
                <a:lnTo>
                  <a:pt x="171" y="15368"/>
                </a:lnTo>
                <a:lnTo>
                  <a:pt x="269" y="15441"/>
                </a:lnTo>
                <a:lnTo>
                  <a:pt x="366" y="15490"/>
                </a:lnTo>
                <a:lnTo>
                  <a:pt x="464" y="15514"/>
                </a:lnTo>
                <a:lnTo>
                  <a:pt x="585" y="15539"/>
                </a:lnTo>
                <a:lnTo>
                  <a:pt x="585" y="15539"/>
                </a:lnTo>
                <a:lnTo>
                  <a:pt x="659" y="15539"/>
                </a:lnTo>
                <a:lnTo>
                  <a:pt x="4677" y="14954"/>
                </a:lnTo>
                <a:lnTo>
                  <a:pt x="4677" y="14954"/>
                </a:lnTo>
                <a:lnTo>
                  <a:pt x="4848" y="14905"/>
                </a:lnTo>
                <a:lnTo>
                  <a:pt x="4921" y="14857"/>
                </a:lnTo>
                <a:lnTo>
                  <a:pt x="4994" y="14784"/>
                </a:lnTo>
                <a:lnTo>
                  <a:pt x="15539" y="4262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5"/>
          <p:cNvSpPr/>
          <p:nvPr/>
        </p:nvSpPr>
        <p:spPr>
          <a:xfrm>
            <a:off x="414720" y="1362600"/>
            <a:ext cx="240840" cy="321840"/>
          </a:xfrm>
          <a:custGeom>
            <a:avLst/>
            <a:gdLst/>
            <a:ahLst/>
            <a:cxnLst/>
            <a:rect l="l" t="t" r="r" b="b"/>
            <a:pathLst>
              <a:path w="10473" h="10474">
                <a:moveTo>
                  <a:pt x="0" y="10474"/>
                </a:moveTo>
                <a:lnTo>
                  <a:pt x="10473" y="1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CustomShape 6"/>
          <p:cNvSpPr/>
          <p:nvPr/>
        </p:nvSpPr>
        <p:spPr>
          <a:xfrm>
            <a:off x="377640" y="1737000"/>
            <a:ext cx="39960" cy="53280"/>
          </a:xfrm>
          <a:custGeom>
            <a:avLst/>
            <a:gdLst/>
            <a:ahLst/>
            <a:cxnLst/>
            <a:rect l="l" t="t" r="r" b="b"/>
            <a:pathLst>
              <a:path w="1779" h="1779">
                <a:moveTo>
                  <a:pt x="1778" y="1778"/>
                </a:moveTo>
                <a:lnTo>
                  <a:pt x="0" y="0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CustomShape 7"/>
          <p:cNvSpPr/>
          <p:nvPr/>
        </p:nvSpPr>
        <p:spPr>
          <a:xfrm>
            <a:off x="387000" y="1653840"/>
            <a:ext cx="92520" cy="123840"/>
          </a:xfrm>
          <a:custGeom>
            <a:avLst/>
            <a:gdLst/>
            <a:ahLst/>
            <a:cxnLst/>
            <a:rect l="l" t="t" r="r" b="b"/>
            <a:pathLst>
              <a:path w="4069" h="4068">
                <a:moveTo>
                  <a:pt x="1" y="49"/>
                </a:moveTo>
                <a:lnTo>
                  <a:pt x="1" y="49"/>
                </a:lnTo>
                <a:lnTo>
                  <a:pt x="25" y="0"/>
                </a:lnTo>
                <a:lnTo>
                  <a:pt x="25" y="0"/>
                </a:lnTo>
                <a:lnTo>
                  <a:pt x="4068" y="4043"/>
                </a:lnTo>
                <a:lnTo>
                  <a:pt x="4068" y="4043"/>
                </a:lnTo>
                <a:lnTo>
                  <a:pt x="4068" y="4043"/>
                </a:lnTo>
                <a:lnTo>
                  <a:pt x="4020" y="4068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CustomShape 8"/>
          <p:cNvSpPr/>
          <p:nvPr/>
        </p:nvSpPr>
        <p:spPr>
          <a:xfrm>
            <a:off x="720000" y="2597400"/>
            <a:ext cx="4810680" cy="46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Iba pre Windows a Mac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Nie sú open-source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Neberú do úvahy polohu obrazovky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8" name="Picture 487"/>
          <p:cNvPicPr/>
          <p:nvPr/>
        </p:nvPicPr>
        <p:blipFill>
          <a:blip r:embed="rId2"/>
          <a:stretch/>
        </p:blipFill>
        <p:spPr>
          <a:xfrm>
            <a:off x="5497920" y="3960000"/>
            <a:ext cx="3645000" cy="292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1290960" y="576000"/>
            <a:ext cx="7923960" cy="129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sk-SK" sz="3600" b="1" strike="noStrike" spc="-1" dirty="0">
                <a:solidFill>
                  <a:srgbClr val="124057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Nástroj na ovládanie počítača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4583520" y="5303133"/>
            <a:ext cx="4667400" cy="1346760"/>
          </a:xfrm>
          <a:prstGeom prst="homePlate">
            <a:avLst>
              <a:gd name="adj" fmla="val 35440"/>
            </a:avLst>
          </a:prstGeom>
          <a:solidFill>
            <a:srgbClr val="3B8D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3"/>
          <p:cNvSpPr/>
          <p:nvPr/>
        </p:nvSpPr>
        <p:spPr>
          <a:xfrm>
            <a:off x="4607280" y="3996098"/>
            <a:ext cx="3852000" cy="1328400"/>
          </a:xfrm>
          <a:prstGeom prst="homePlate">
            <a:avLst>
              <a:gd name="adj" fmla="val 35440"/>
            </a:avLst>
          </a:prstGeom>
          <a:solidFill>
            <a:srgbClr val="16575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CustomShape 4"/>
          <p:cNvSpPr/>
          <p:nvPr/>
        </p:nvSpPr>
        <p:spPr>
          <a:xfrm>
            <a:off x="4608000" y="2712240"/>
            <a:ext cx="4618440" cy="1320120"/>
          </a:xfrm>
          <a:prstGeom prst="homePlate">
            <a:avLst>
              <a:gd name="adj" fmla="val 35440"/>
            </a:avLst>
          </a:prstGeom>
          <a:solidFill>
            <a:srgbClr val="94BF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3" name="CustomShape 5"/>
          <p:cNvSpPr/>
          <p:nvPr/>
        </p:nvSpPr>
        <p:spPr>
          <a:xfrm>
            <a:off x="4768560" y="2968920"/>
            <a:ext cx="7974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k-SK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01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CustomShape 6"/>
          <p:cNvSpPr/>
          <p:nvPr/>
        </p:nvSpPr>
        <p:spPr>
          <a:xfrm>
            <a:off x="5567400" y="3018960"/>
            <a:ext cx="360" cy="691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7"/>
          <p:cNvSpPr/>
          <p:nvPr/>
        </p:nvSpPr>
        <p:spPr>
          <a:xfrm>
            <a:off x="5642280" y="2991960"/>
            <a:ext cx="3147120" cy="78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3000"/>
              </a:lnSpc>
            </a:pPr>
            <a:r>
              <a:rPr lang="sk-SK" sz="1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Poloha obrazovky v zornom poli senzora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CustomShape 8"/>
          <p:cNvSpPr/>
          <p:nvPr/>
        </p:nvSpPr>
        <p:spPr>
          <a:xfrm>
            <a:off x="4768560" y="4268880"/>
            <a:ext cx="797400" cy="7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k-SK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02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CustomShape 9"/>
          <p:cNvSpPr/>
          <p:nvPr/>
        </p:nvSpPr>
        <p:spPr>
          <a:xfrm>
            <a:off x="5567400" y="4320000"/>
            <a:ext cx="360" cy="690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10"/>
          <p:cNvSpPr/>
          <p:nvPr/>
        </p:nvSpPr>
        <p:spPr>
          <a:xfrm>
            <a:off x="5642280" y="4301280"/>
            <a:ext cx="2272680" cy="80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3000"/>
              </a:lnSpc>
            </a:pPr>
            <a:r>
              <a:rPr lang="sk-SK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Poloha kurzora na obrazovke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11"/>
          <p:cNvSpPr/>
          <p:nvPr/>
        </p:nvSpPr>
        <p:spPr>
          <a:xfrm>
            <a:off x="4768560" y="5608440"/>
            <a:ext cx="797400" cy="7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k-SK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03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CustomShape 12"/>
          <p:cNvSpPr/>
          <p:nvPr/>
        </p:nvSpPr>
        <p:spPr>
          <a:xfrm>
            <a:off x="5567400" y="5659200"/>
            <a:ext cx="360" cy="690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13"/>
          <p:cNvSpPr/>
          <p:nvPr/>
        </p:nvSpPr>
        <p:spPr>
          <a:xfrm>
            <a:off x="5642280" y="5508000"/>
            <a:ext cx="3497040" cy="101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3000"/>
              </a:lnSpc>
            </a:pPr>
            <a:r>
              <a:rPr lang="sk-SK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Rozpoznávanie gest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CustomShape 14"/>
          <p:cNvSpPr/>
          <p:nvPr/>
        </p:nvSpPr>
        <p:spPr>
          <a:xfrm>
            <a:off x="4907160" y="5937840"/>
            <a:ext cx="4137840" cy="7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15"/>
          <p:cNvSpPr/>
          <p:nvPr/>
        </p:nvSpPr>
        <p:spPr>
          <a:xfrm flipH="1">
            <a:off x="1510560" y="4777200"/>
            <a:ext cx="1105200" cy="1458000"/>
          </a:xfrm>
          <a:custGeom>
            <a:avLst/>
            <a:gdLst/>
            <a:ahLst/>
            <a:cxnLst/>
            <a:rect l="l" t="t" r="r" b="b"/>
            <a:pathLst>
              <a:path w="13956" h="13956">
                <a:moveTo>
                  <a:pt x="13323" y="5772"/>
                </a:moveTo>
                <a:lnTo>
                  <a:pt x="11861" y="5626"/>
                </a:lnTo>
                <a:lnTo>
                  <a:pt x="11861" y="5626"/>
                </a:lnTo>
                <a:lnTo>
                  <a:pt x="11788" y="5334"/>
                </a:lnTo>
                <a:lnTo>
                  <a:pt x="11667" y="5042"/>
                </a:lnTo>
                <a:lnTo>
                  <a:pt x="11545" y="4750"/>
                </a:lnTo>
                <a:lnTo>
                  <a:pt x="11399" y="4482"/>
                </a:lnTo>
                <a:lnTo>
                  <a:pt x="12300" y="3337"/>
                </a:lnTo>
                <a:lnTo>
                  <a:pt x="12300" y="3337"/>
                </a:lnTo>
                <a:lnTo>
                  <a:pt x="12373" y="3240"/>
                </a:lnTo>
                <a:lnTo>
                  <a:pt x="12422" y="3118"/>
                </a:lnTo>
                <a:lnTo>
                  <a:pt x="12446" y="2996"/>
                </a:lnTo>
                <a:lnTo>
                  <a:pt x="12446" y="2850"/>
                </a:lnTo>
                <a:lnTo>
                  <a:pt x="12422" y="2728"/>
                </a:lnTo>
                <a:lnTo>
                  <a:pt x="12397" y="2606"/>
                </a:lnTo>
                <a:lnTo>
                  <a:pt x="12324" y="2485"/>
                </a:lnTo>
                <a:lnTo>
                  <a:pt x="12251" y="2387"/>
                </a:lnTo>
                <a:lnTo>
                  <a:pt x="11569" y="1705"/>
                </a:lnTo>
                <a:lnTo>
                  <a:pt x="11569" y="1705"/>
                </a:lnTo>
                <a:lnTo>
                  <a:pt x="11472" y="1632"/>
                </a:lnTo>
                <a:lnTo>
                  <a:pt x="11350" y="1559"/>
                </a:lnTo>
                <a:lnTo>
                  <a:pt x="11228" y="1510"/>
                </a:lnTo>
                <a:lnTo>
                  <a:pt x="11106" y="1510"/>
                </a:lnTo>
                <a:lnTo>
                  <a:pt x="10960" y="1510"/>
                </a:lnTo>
                <a:lnTo>
                  <a:pt x="10838" y="1535"/>
                </a:lnTo>
                <a:lnTo>
                  <a:pt x="10717" y="1583"/>
                </a:lnTo>
                <a:lnTo>
                  <a:pt x="10619" y="1656"/>
                </a:lnTo>
                <a:lnTo>
                  <a:pt x="9475" y="2558"/>
                </a:lnTo>
                <a:lnTo>
                  <a:pt x="9475" y="2558"/>
                </a:lnTo>
                <a:lnTo>
                  <a:pt x="9207" y="2411"/>
                </a:lnTo>
                <a:lnTo>
                  <a:pt x="8914" y="2290"/>
                </a:lnTo>
                <a:lnTo>
                  <a:pt x="8622" y="2168"/>
                </a:lnTo>
                <a:lnTo>
                  <a:pt x="8330" y="2070"/>
                </a:lnTo>
                <a:lnTo>
                  <a:pt x="8159" y="634"/>
                </a:lnTo>
                <a:lnTo>
                  <a:pt x="8159" y="634"/>
                </a:lnTo>
                <a:lnTo>
                  <a:pt x="8135" y="512"/>
                </a:lnTo>
                <a:lnTo>
                  <a:pt x="8086" y="390"/>
                </a:lnTo>
                <a:lnTo>
                  <a:pt x="8013" y="293"/>
                </a:lnTo>
                <a:lnTo>
                  <a:pt x="7940" y="195"/>
                </a:lnTo>
                <a:lnTo>
                  <a:pt x="7818" y="122"/>
                </a:lnTo>
                <a:lnTo>
                  <a:pt x="7721" y="49"/>
                </a:lnTo>
                <a:lnTo>
                  <a:pt x="7575" y="25"/>
                </a:lnTo>
                <a:lnTo>
                  <a:pt x="7453" y="0"/>
                </a:lnTo>
                <a:lnTo>
                  <a:pt x="6479" y="0"/>
                </a:lnTo>
                <a:lnTo>
                  <a:pt x="6479" y="0"/>
                </a:lnTo>
                <a:lnTo>
                  <a:pt x="6357" y="25"/>
                </a:lnTo>
                <a:lnTo>
                  <a:pt x="6235" y="49"/>
                </a:lnTo>
                <a:lnTo>
                  <a:pt x="6114" y="122"/>
                </a:lnTo>
                <a:lnTo>
                  <a:pt x="6016" y="195"/>
                </a:lnTo>
                <a:lnTo>
                  <a:pt x="5919" y="293"/>
                </a:lnTo>
                <a:lnTo>
                  <a:pt x="5846" y="390"/>
                </a:lnTo>
                <a:lnTo>
                  <a:pt x="5797" y="512"/>
                </a:lnTo>
                <a:lnTo>
                  <a:pt x="5773" y="634"/>
                </a:lnTo>
                <a:lnTo>
                  <a:pt x="5602" y="2070"/>
                </a:lnTo>
                <a:lnTo>
                  <a:pt x="5602" y="2070"/>
                </a:lnTo>
                <a:lnTo>
                  <a:pt x="5310" y="2168"/>
                </a:lnTo>
                <a:lnTo>
                  <a:pt x="5018" y="2290"/>
                </a:lnTo>
                <a:lnTo>
                  <a:pt x="4750" y="2411"/>
                </a:lnTo>
                <a:lnTo>
                  <a:pt x="4482" y="2558"/>
                </a:lnTo>
                <a:lnTo>
                  <a:pt x="3337" y="1656"/>
                </a:lnTo>
                <a:lnTo>
                  <a:pt x="3337" y="1656"/>
                </a:lnTo>
                <a:lnTo>
                  <a:pt x="3215" y="1583"/>
                </a:lnTo>
                <a:lnTo>
                  <a:pt x="3094" y="1535"/>
                </a:lnTo>
                <a:lnTo>
                  <a:pt x="2972" y="1510"/>
                </a:lnTo>
                <a:lnTo>
                  <a:pt x="2850" y="1510"/>
                </a:lnTo>
                <a:lnTo>
                  <a:pt x="2728" y="1510"/>
                </a:lnTo>
                <a:lnTo>
                  <a:pt x="2582" y="1559"/>
                </a:lnTo>
                <a:lnTo>
                  <a:pt x="2485" y="1632"/>
                </a:lnTo>
                <a:lnTo>
                  <a:pt x="2387" y="1705"/>
                </a:lnTo>
                <a:lnTo>
                  <a:pt x="1705" y="2387"/>
                </a:lnTo>
                <a:lnTo>
                  <a:pt x="1705" y="2387"/>
                </a:lnTo>
                <a:lnTo>
                  <a:pt x="1608" y="2485"/>
                </a:lnTo>
                <a:lnTo>
                  <a:pt x="1559" y="2606"/>
                </a:lnTo>
                <a:lnTo>
                  <a:pt x="1511" y="2728"/>
                </a:lnTo>
                <a:lnTo>
                  <a:pt x="1486" y="2850"/>
                </a:lnTo>
                <a:lnTo>
                  <a:pt x="1486" y="2996"/>
                </a:lnTo>
                <a:lnTo>
                  <a:pt x="1511" y="3118"/>
                </a:lnTo>
                <a:lnTo>
                  <a:pt x="1559" y="3240"/>
                </a:lnTo>
                <a:lnTo>
                  <a:pt x="1632" y="3337"/>
                </a:lnTo>
                <a:lnTo>
                  <a:pt x="2533" y="4482"/>
                </a:lnTo>
                <a:lnTo>
                  <a:pt x="2533" y="4482"/>
                </a:lnTo>
                <a:lnTo>
                  <a:pt x="2387" y="4750"/>
                </a:lnTo>
                <a:lnTo>
                  <a:pt x="2266" y="5042"/>
                </a:lnTo>
                <a:lnTo>
                  <a:pt x="2168" y="5334"/>
                </a:lnTo>
                <a:lnTo>
                  <a:pt x="2071" y="5626"/>
                </a:lnTo>
                <a:lnTo>
                  <a:pt x="634" y="5772"/>
                </a:lnTo>
                <a:lnTo>
                  <a:pt x="634" y="5772"/>
                </a:lnTo>
                <a:lnTo>
                  <a:pt x="512" y="5821"/>
                </a:lnTo>
                <a:lnTo>
                  <a:pt x="390" y="5870"/>
                </a:lnTo>
                <a:lnTo>
                  <a:pt x="268" y="5943"/>
                </a:lnTo>
                <a:lnTo>
                  <a:pt x="171" y="6016"/>
                </a:lnTo>
                <a:lnTo>
                  <a:pt x="98" y="6138"/>
                </a:lnTo>
                <a:lnTo>
                  <a:pt x="49" y="6235"/>
                </a:lnTo>
                <a:lnTo>
                  <a:pt x="1" y="6381"/>
                </a:lnTo>
                <a:lnTo>
                  <a:pt x="1" y="6503"/>
                </a:lnTo>
                <a:lnTo>
                  <a:pt x="1" y="7453"/>
                </a:lnTo>
                <a:lnTo>
                  <a:pt x="1" y="7453"/>
                </a:lnTo>
                <a:lnTo>
                  <a:pt x="1" y="7599"/>
                </a:lnTo>
                <a:lnTo>
                  <a:pt x="49" y="7721"/>
                </a:lnTo>
                <a:lnTo>
                  <a:pt x="98" y="7843"/>
                </a:lnTo>
                <a:lnTo>
                  <a:pt x="171" y="7940"/>
                </a:lnTo>
                <a:lnTo>
                  <a:pt x="268" y="8037"/>
                </a:lnTo>
                <a:lnTo>
                  <a:pt x="390" y="8111"/>
                </a:lnTo>
                <a:lnTo>
                  <a:pt x="512" y="8159"/>
                </a:lnTo>
                <a:lnTo>
                  <a:pt x="634" y="8184"/>
                </a:lnTo>
                <a:lnTo>
                  <a:pt x="2071" y="8354"/>
                </a:lnTo>
                <a:lnTo>
                  <a:pt x="2071" y="8354"/>
                </a:lnTo>
                <a:lnTo>
                  <a:pt x="2168" y="8646"/>
                </a:lnTo>
                <a:lnTo>
                  <a:pt x="2266" y="8914"/>
                </a:lnTo>
                <a:lnTo>
                  <a:pt x="2387" y="9206"/>
                </a:lnTo>
                <a:lnTo>
                  <a:pt x="2533" y="9474"/>
                </a:lnTo>
                <a:lnTo>
                  <a:pt x="1632" y="10619"/>
                </a:lnTo>
                <a:lnTo>
                  <a:pt x="1632" y="10619"/>
                </a:lnTo>
                <a:lnTo>
                  <a:pt x="1559" y="10741"/>
                </a:lnTo>
                <a:lnTo>
                  <a:pt x="1511" y="10863"/>
                </a:lnTo>
                <a:lnTo>
                  <a:pt x="1486" y="10984"/>
                </a:lnTo>
                <a:lnTo>
                  <a:pt x="1486" y="11106"/>
                </a:lnTo>
                <a:lnTo>
                  <a:pt x="1511" y="11228"/>
                </a:lnTo>
                <a:lnTo>
                  <a:pt x="1559" y="11350"/>
                </a:lnTo>
                <a:lnTo>
                  <a:pt x="1608" y="11472"/>
                </a:lnTo>
                <a:lnTo>
                  <a:pt x="1705" y="11569"/>
                </a:lnTo>
                <a:lnTo>
                  <a:pt x="2387" y="12251"/>
                </a:lnTo>
                <a:lnTo>
                  <a:pt x="2387" y="12251"/>
                </a:lnTo>
                <a:lnTo>
                  <a:pt x="2485" y="12348"/>
                </a:lnTo>
                <a:lnTo>
                  <a:pt x="2582" y="12397"/>
                </a:lnTo>
                <a:lnTo>
                  <a:pt x="2728" y="12446"/>
                </a:lnTo>
                <a:lnTo>
                  <a:pt x="2850" y="12470"/>
                </a:lnTo>
                <a:lnTo>
                  <a:pt x="2972" y="12470"/>
                </a:lnTo>
                <a:lnTo>
                  <a:pt x="3094" y="12421"/>
                </a:lnTo>
                <a:lnTo>
                  <a:pt x="3215" y="12373"/>
                </a:lnTo>
                <a:lnTo>
                  <a:pt x="3337" y="12324"/>
                </a:lnTo>
                <a:lnTo>
                  <a:pt x="4482" y="11423"/>
                </a:lnTo>
                <a:lnTo>
                  <a:pt x="4482" y="11423"/>
                </a:lnTo>
                <a:lnTo>
                  <a:pt x="4750" y="11545"/>
                </a:lnTo>
                <a:lnTo>
                  <a:pt x="5018" y="11691"/>
                </a:lnTo>
                <a:lnTo>
                  <a:pt x="5310" y="11788"/>
                </a:lnTo>
                <a:lnTo>
                  <a:pt x="5602" y="11886"/>
                </a:lnTo>
                <a:lnTo>
                  <a:pt x="5773" y="13322"/>
                </a:lnTo>
                <a:lnTo>
                  <a:pt x="5773" y="13322"/>
                </a:lnTo>
                <a:lnTo>
                  <a:pt x="5797" y="13444"/>
                </a:lnTo>
                <a:lnTo>
                  <a:pt x="5846" y="13566"/>
                </a:lnTo>
                <a:lnTo>
                  <a:pt x="5919" y="13688"/>
                </a:lnTo>
                <a:lnTo>
                  <a:pt x="6016" y="13785"/>
                </a:lnTo>
                <a:lnTo>
                  <a:pt x="6114" y="13858"/>
                </a:lnTo>
                <a:lnTo>
                  <a:pt x="6235" y="13907"/>
                </a:lnTo>
                <a:lnTo>
                  <a:pt x="6357" y="13956"/>
                </a:lnTo>
                <a:lnTo>
                  <a:pt x="6479" y="13956"/>
                </a:lnTo>
                <a:lnTo>
                  <a:pt x="7453" y="13956"/>
                </a:lnTo>
                <a:lnTo>
                  <a:pt x="7453" y="13956"/>
                </a:lnTo>
                <a:lnTo>
                  <a:pt x="7575" y="13956"/>
                </a:lnTo>
                <a:lnTo>
                  <a:pt x="7721" y="13907"/>
                </a:lnTo>
                <a:lnTo>
                  <a:pt x="7818" y="13858"/>
                </a:lnTo>
                <a:lnTo>
                  <a:pt x="7940" y="13785"/>
                </a:lnTo>
                <a:lnTo>
                  <a:pt x="8013" y="13688"/>
                </a:lnTo>
                <a:lnTo>
                  <a:pt x="8086" y="13566"/>
                </a:lnTo>
                <a:lnTo>
                  <a:pt x="8135" y="13444"/>
                </a:lnTo>
                <a:lnTo>
                  <a:pt x="8159" y="13322"/>
                </a:lnTo>
                <a:lnTo>
                  <a:pt x="8330" y="11886"/>
                </a:lnTo>
                <a:lnTo>
                  <a:pt x="8330" y="11886"/>
                </a:lnTo>
                <a:lnTo>
                  <a:pt x="8622" y="11788"/>
                </a:lnTo>
                <a:lnTo>
                  <a:pt x="8914" y="11691"/>
                </a:lnTo>
                <a:lnTo>
                  <a:pt x="9207" y="11545"/>
                </a:lnTo>
                <a:lnTo>
                  <a:pt x="9475" y="11423"/>
                </a:lnTo>
                <a:lnTo>
                  <a:pt x="10619" y="12324"/>
                </a:lnTo>
                <a:lnTo>
                  <a:pt x="10619" y="12324"/>
                </a:lnTo>
                <a:lnTo>
                  <a:pt x="10717" y="12373"/>
                </a:lnTo>
                <a:lnTo>
                  <a:pt x="10838" y="12421"/>
                </a:lnTo>
                <a:lnTo>
                  <a:pt x="10960" y="12470"/>
                </a:lnTo>
                <a:lnTo>
                  <a:pt x="11106" y="12470"/>
                </a:lnTo>
                <a:lnTo>
                  <a:pt x="11228" y="12446"/>
                </a:lnTo>
                <a:lnTo>
                  <a:pt x="11350" y="12397"/>
                </a:lnTo>
                <a:lnTo>
                  <a:pt x="11472" y="12348"/>
                </a:lnTo>
                <a:lnTo>
                  <a:pt x="11569" y="12251"/>
                </a:lnTo>
                <a:lnTo>
                  <a:pt x="12251" y="11569"/>
                </a:lnTo>
                <a:lnTo>
                  <a:pt x="12251" y="11569"/>
                </a:lnTo>
                <a:lnTo>
                  <a:pt x="12324" y="11472"/>
                </a:lnTo>
                <a:lnTo>
                  <a:pt x="12397" y="11350"/>
                </a:lnTo>
                <a:lnTo>
                  <a:pt x="12422" y="11228"/>
                </a:lnTo>
                <a:lnTo>
                  <a:pt x="12446" y="11106"/>
                </a:lnTo>
                <a:lnTo>
                  <a:pt x="12446" y="10984"/>
                </a:lnTo>
                <a:lnTo>
                  <a:pt x="12422" y="10863"/>
                </a:lnTo>
                <a:lnTo>
                  <a:pt x="12373" y="10741"/>
                </a:lnTo>
                <a:lnTo>
                  <a:pt x="12300" y="10619"/>
                </a:lnTo>
                <a:lnTo>
                  <a:pt x="11399" y="9474"/>
                </a:lnTo>
                <a:lnTo>
                  <a:pt x="11399" y="9474"/>
                </a:lnTo>
                <a:lnTo>
                  <a:pt x="11545" y="9206"/>
                </a:lnTo>
                <a:lnTo>
                  <a:pt x="11667" y="8914"/>
                </a:lnTo>
                <a:lnTo>
                  <a:pt x="11788" y="8646"/>
                </a:lnTo>
                <a:lnTo>
                  <a:pt x="11861" y="8354"/>
                </a:lnTo>
                <a:lnTo>
                  <a:pt x="13323" y="8184"/>
                </a:lnTo>
                <a:lnTo>
                  <a:pt x="13323" y="8184"/>
                </a:lnTo>
                <a:lnTo>
                  <a:pt x="13444" y="8159"/>
                </a:lnTo>
                <a:lnTo>
                  <a:pt x="13566" y="8111"/>
                </a:lnTo>
                <a:lnTo>
                  <a:pt x="13664" y="8037"/>
                </a:lnTo>
                <a:lnTo>
                  <a:pt x="13761" y="7940"/>
                </a:lnTo>
                <a:lnTo>
                  <a:pt x="13834" y="7843"/>
                </a:lnTo>
                <a:lnTo>
                  <a:pt x="13907" y="7721"/>
                </a:lnTo>
                <a:lnTo>
                  <a:pt x="13932" y="7599"/>
                </a:lnTo>
                <a:lnTo>
                  <a:pt x="13956" y="7453"/>
                </a:lnTo>
                <a:lnTo>
                  <a:pt x="13956" y="6503"/>
                </a:lnTo>
                <a:lnTo>
                  <a:pt x="13956" y="6503"/>
                </a:lnTo>
                <a:lnTo>
                  <a:pt x="13932" y="6381"/>
                </a:lnTo>
                <a:lnTo>
                  <a:pt x="13907" y="6235"/>
                </a:lnTo>
                <a:lnTo>
                  <a:pt x="13834" y="6138"/>
                </a:lnTo>
                <a:lnTo>
                  <a:pt x="13761" y="6016"/>
                </a:lnTo>
                <a:lnTo>
                  <a:pt x="13664" y="5943"/>
                </a:lnTo>
                <a:lnTo>
                  <a:pt x="13566" y="5870"/>
                </a:lnTo>
                <a:lnTo>
                  <a:pt x="13444" y="5821"/>
                </a:lnTo>
                <a:lnTo>
                  <a:pt x="13323" y="5772"/>
                </a:lnTo>
                <a:lnTo>
                  <a:pt x="13323" y="5772"/>
                </a:lnTo>
                <a:close/>
                <a:moveTo>
                  <a:pt x="8573" y="8598"/>
                </a:moveTo>
                <a:lnTo>
                  <a:pt x="8573" y="8598"/>
                </a:lnTo>
                <a:lnTo>
                  <a:pt x="8403" y="8744"/>
                </a:lnTo>
                <a:lnTo>
                  <a:pt x="8232" y="8890"/>
                </a:lnTo>
                <a:lnTo>
                  <a:pt x="8038" y="8987"/>
                </a:lnTo>
                <a:lnTo>
                  <a:pt x="7818" y="9085"/>
                </a:lnTo>
                <a:lnTo>
                  <a:pt x="7624" y="9158"/>
                </a:lnTo>
                <a:lnTo>
                  <a:pt x="7404" y="9206"/>
                </a:lnTo>
                <a:lnTo>
                  <a:pt x="7185" y="9231"/>
                </a:lnTo>
                <a:lnTo>
                  <a:pt x="6966" y="9255"/>
                </a:lnTo>
                <a:lnTo>
                  <a:pt x="6747" y="9231"/>
                </a:lnTo>
                <a:lnTo>
                  <a:pt x="6528" y="9206"/>
                </a:lnTo>
                <a:lnTo>
                  <a:pt x="6333" y="9158"/>
                </a:lnTo>
                <a:lnTo>
                  <a:pt x="6114" y="9085"/>
                </a:lnTo>
                <a:lnTo>
                  <a:pt x="5919" y="8987"/>
                </a:lnTo>
                <a:lnTo>
                  <a:pt x="5724" y="8890"/>
                </a:lnTo>
                <a:lnTo>
                  <a:pt x="5529" y="8744"/>
                </a:lnTo>
                <a:lnTo>
                  <a:pt x="5359" y="8598"/>
                </a:lnTo>
                <a:lnTo>
                  <a:pt x="5359" y="8598"/>
                </a:lnTo>
                <a:lnTo>
                  <a:pt x="5212" y="8427"/>
                </a:lnTo>
                <a:lnTo>
                  <a:pt x="5066" y="8232"/>
                </a:lnTo>
                <a:lnTo>
                  <a:pt x="4969" y="8037"/>
                </a:lnTo>
                <a:lnTo>
                  <a:pt x="4871" y="7843"/>
                </a:lnTo>
                <a:lnTo>
                  <a:pt x="4798" y="7623"/>
                </a:lnTo>
                <a:lnTo>
                  <a:pt x="4750" y="7404"/>
                </a:lnTo>
                <a:lnTo>
                  <a:pt x="4701" y="7209"/>
                </a:lnTo>
                <a:lnTo>
                  <a:pt x="4701" y="6990"/>
                </a:lnTo>
                <a:lnTo>
                  <a:pt x="4701" y="6771"/>
                </a:lnTo>
                <a:lnTo>
                  <a:pt x="4750" y="6552"/>
                </a:lnTo>
                <a:lnTo>
                  <a:pt x="4798" y="6333"/>
                </a:lnTo>
                <a:lnTo>
                  <a:pt x="4871" y="6138"/>
                </a:lnTo>
                <a:lnTo>
                  <a:pt x="4969" y="5919"/>
                </a:lnTo>
                <a:lnTo>
                  <a:pt x="5066" y="5724"/>
                </a:lnTo>
                <a:lnTo>
                  <a:pt x="5212" y="5553"/>
                </a:lnTo>
                <a:lnTo>
                  <a:pt x="5359" y="5383"/>
                </a:lnTo>
                <a:lnTo>
                  <a:pt x="5359" y="5383"/>
                </a:lnTo>
                <a:lnTo>
                  <a:pt x="5529" y="5212"/>
                </a:lnTo>
                <a:lnTo>
                  <a:pt x="5724" y="5091"/>
                </a:lnTo>
                <a:lnTo>
                  <a:pt x="5919" y="4969"/>
                </a:lnTo>
                <a:lnTo>
                  <a:pt x="6114" y="4871"/>
                </a:lnTo>
                <a:lnTo>
                  <a:pt x="6333" y="4798"/>
                </a:lnTo>
                <a:lnTo>
                  <a:pt x="6528" y="4750"/>
                </a:lnTo>
                <a:lnTo>
                  <a:pt x="6747" y="4725"/>
                </a:lnTo>
                <a:lnTo>
                  <a:pt x="6966" y="4701"/>
                </a:lnTo>
                <a:lnTo>
                  <a:pt x="7185" y="4725"/>
                </a:lnTo>
                <a:lnTo>
                  <a:pt x="7404" y="4750"/>
                </a:lnTo>
                <a:lnTo>
                  <a:pt x="7624" y="4798"/>
                </a:lnTo>
                <a:lnTo>
                  <a:pt x="7818" y="4871"/>
                </a:lnTo>
                <a:lnTo>
                  <a:pt x="8038" y="4969"/>
                </a:lnTo>
                <a:lnTo>
                  <a:pt x="8232" y="5091"/>
                </a:lnTo>
                <a:lnTo>
                  <a:pt x="8403" y="5212"/>
                </a:lnTo>
                <a:lnTo>
                  <a:pt x="8573" y="5383"/>
                </a:lnTo>
                <a:lnTo>
                  <a:pt x="8573" y="5383"/>
                </a:lnTo>
                <a:lnTo>
                  <a:pt x="8744" y="5553"/>
                </a:lnTo>
                <a:lnTo>
                  <a:pt x="8866" y="5724"/>
                </a:lnTo>
                <a:lnTo>
                  <a:pt x="8987" y="5919"/>
                </a:lnTo>
                <a:lnTo>
                  <a:pt x="9085" y="6138"/>
                </a:lnTo>
                <a:lnTo>
                  <a:pt x="9158" y="6333"/>
                </a:lnTo>
                <a:lnTo>
                  <a:pt x="9207" y="6552"/>
                </a:lnTo>
                <a:lnTo>
                  <a:pt x="9231" y="6771"/>
                </a:lnTo>
                <a:lnTo>
                  <a:pt x="9231" y="6990"/>
                </a:lnTo>
                <a:lnTo>
                  <a:pt x="9231" y="7209"/>
                </a:lnTo>
                <a:lnTo>
                  <a:pt x="9207" y="7404"/>
                </a:lnTo>
                <a:lnTo>
                  <a:pt x="9158" y="7623"/>
                </a:lnTo>
                <a:lnTo>
                  <a:pt x="9085" y="7843"/>
                </a:lnTo>
                <a:lnTo>
                  <a:pt x="8987" y="8037"/>
                </a:lnTo>
                <a:lnTo>
                  <a:pt x="8866" y="8232"/>
                </a:lnTo>
                <a:lnTo>
                  <a:pt x="8744" y="8427"/>
                </a:lnTo>
                <a:lnTo>
                  <a:pt x="8573" y="8598"/>
                </a:lnTo>
                <a:lnTo>
                  <a:pt x="8573" y="8598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16"/>
          <p:cNvSpPr/>
          <p:nvPr/>
        </p:nvSpPr>
        <p:spPr>
          <a:xfrm>
            <a:off x="1550160" y="6232680"/>
            <a:ext cx="329760" cy="441360"/>
          </a:xfrm>
          <a:custGeom>
            <a:avLst/>
            <a:gdLst/>
            <a:ahLst/>
            <a:cxnLst/>
            <a:rect l="l" t="t" r="r" b="b"/>
            <a:pathLst>
              <a:path w="7941" h="7941">
                <a:moveTo>
                  <a:pt x="7258" y="2144"/>
                </a:moveTo>
                <a:lnTo>
                  <a:pt x="6138" y="2388"/>
                </a:lnTo>
                <a:lnTo>
                  <a:pt x="6138" y="2388"/>
                </a:lnTo>
                <a:lnTo>
                  <a:pt x="6016" y="2217"/>
                </a:lnTo>
                <a:lnTo>
                  <a:pt x="5870" y="2071"/>
                </a:lnTo>
                <a:lnTo>
                  <a:pt x="6260" y="975"/>
                </a:lnTo>
                <a:lnTo>
                  <a:pt x="6260" y="975"/>
                </a:lnTo>
                <a:lnTo>
                  <a:pt x="6284" y="902"/>
                </a:lnTo>
                <a:lnTo>
                  <a:pt x="6284" y="829"/>
                </a:lnTo>
                <a:lnTo>
                  <a:pt x="6260" y="683"/>
                </a:lnTo>
                <a:lnTo>
                  <a:pt x="6162" y="561"/>
                </a:lnTo>
                <a:lnTo>
                  <a:pt x="6114" y="488"/>
                </a:lnTo>
                <a:lnTo>
                  <a:pt x="6065" y="464"/>
                </a:lnTo>
                <a:lnTo>
                  <a:pt x="5553" y="196"/>
                </a:lnTo>
                <a:lnTo>
                  <a:pt x="5553" y="196"/>
                </a:lnTo>
                <a:lnTo>
                  <a:pt x="5480" y="171"/>
                </a:lnTo>
                <a:lnTo>
                  <a:pt x="5407" y="171"/>
                </a:lnTo>
                <a:lnTo>
                  <a:pt x="5261" y="171"/>
                </a:lnTo>
                <a:lnTo>
                  <a:pt x="5115" y="244"/>
                </a:lnTo>
                <a:lnTo>
                  <a:pt x="5066" y="293"/>
                </a:lnTo>
                <a:lnTo>
                  <a:pt x="5018" y="342"/>
                </a:lnTo>
                <a:lnTo>
                  <a:pt x="4384" y="1316"/>
                </a:lnTo>
                <a:lnTo>
                  <a:pt x="4384" y="1316"/>
                </a:lnTo>
                <a:lnTo>
                  <a:pt x="4165" y="1292"/>
                </a:lnTo>
                <a:lnTo>
                  <a:pt x="3970" y="1292"/>
                </a:lnTo>
                <a:lnTo>
                  <a:pt x="3483" y="244"/>
                </a:lnTo>
                <a:lnTo>
                  <a:pt x="3483" y="244"/>
                </a:lnTo>
                <a:lnTo>
                  <a:pt x="3435" y="171"/>
                </a:lnTo>
                <a:lnTo>
                  <a:pt x="3386" y="123"/>
                </a:lnTo>
                <a:lnTo>
                  <a:pt x="3264" y="50"/>
                </a:lnTo>
                <a:lnTo>
                  <a:pt x="3118" y="1"/>
                </a:lnTo>
                <a:lnTo>
                  <a:pt x="3045" y="1"/>
                </a:lnTo>
                <a:lnTo>
                  <a:pt x="2972" y="25"/>
                </a:lnTo>
                <a:lnTo>
                  <a:pt x="2436" y="196"/>
                </a:lnTo>
                <a:lnTo>
                  <a:pt x="2436" y="196"/>
                </a:lnTo>
                <a:lnTo>
                  <a:pt x="2363" y="220"/>
                </a:lnTo>
                <a:lnTo>
                  <a:pt x="2290" y="269"/>
                </a:lnTo>
                <a:lnTo>
                  <a:pt x="2192" y="391"/>
                </a:lnTo>
                <a:lnTo>
                  <a:pt x="2144" y="537"/>
                </a:lnTo>
                <a:lnTo>
                  <a:pt x="2144" y="610"/>
                </a:lnTo>
                <a:lnTo>
                  <a:pt x="2144" y="683"/>
                </a:lnTo>
                <a:lnTo>
                  <a:pt x="2387" y="1828"/>
                </a:lnTo>
                <a:lnTo>
                  <a:pt x="2387" y="1828"/>
                </a:lnTo>
                <a:lnTo>
                  <a:pt x="2217" y="1949"/>
                </a:lnTo>
                <a:lnTo>
                  <a:pt x="2071" y="2095"/>
                </a:lnTo>
                <a:lnTo>
                  <a:pt x="999" y="1681"/>
                </a:lnTo>
                <a:lnTo>
                  <a:pt x="999" y="1681"/>
                </a:lnTo>
                <a:lnTo>
                  <a:pt x="926" y="1681"/>
                </a:lnTo>
                <a:lnTo>
                  <a:pt x="829" y="1657"/>
                </a:lnTo>
                <a:lnTo>
                  <a:pt x="682" y="1706"/>
                </a:lnTo>
                <a:lnTo>
                  <a:pt x="561" y="1779"/>
                </a:lnTo>
                <a:lnTo>
                  <a:pt x="512" y="1828"/>
                </a:lnTo>
                <a:lnTo>
                  <a:pt x="463" y="1901"/>
                </a:lnTo>
                <a:lnTo>
                  <a:pt x="220" y="2388"/>
                </a:lnTo>
                <a:lnTo>
                  <a:pt x="220" y="2388"/>
                </a:lnTo>
                <a:lnTo>
                  <a:pt x="195" y="2461"/>
                </a:lnTo>
                <a:lnTo>
                  <a:pt x="171" y="2534"/>
                </a:lnTo>
                <a:lnTo>
                  <a:pt x="195" y="2704"/>
                </a:lnTo>
                <a:lnTo>
                  <a:pt x="244" y="2826"/>
                </a:lnTo>
                <a:lnTo>
                  <a:pt x="293" y="2899"/>
                </a:lnTo>
                <a:lnTo>
                  <a:pt x="366" y="2948"/>
                </a:lnTo>
                <a:lnTo>
                  <a:pt x="1340" y="3581"/>
                </a:lnTo>
                <a:lnTo>
                  <a:pt x="1340" y="3581"/>
                </a:lnTo>
                <a:lnTo>
                  <a:pt x="1316" y="3776"/>
                </a:lnTo>
                <a:lnTo>
                  <a:pt x="1291" y="3995"/>
                </a:lnTo>
                <a:lnTo>
                  <a:pt x="244" y="4482"/>
                </a:lnTo>
                <a:lnTo>
                  <a:pt x="244" y="4482"/>
                </a:lnTo>
                <a:lnTo>
                  <a:pt x="195" y="4507"/>
                </a:lnTo>
                <a:lnTo>
                  <a:pt x="122" y="4555"/>
                </a:lnTo>
                <a:lnTo>
                  <a:pt x="49" y="4701"/>
                </a:lnTo>
                <a:lnTo>
                  <a:pt x="0" y="4848"/>
                </a:lnTo>
                <a:lnTo>
                  <a:pt x="25" y="4921"/>
                </a:lnTo>
                <a:lnTo>
                  <a:pt x="25" y="4994"/>
                </a:lnTo>
                <a:lnTo>
                  <a:pt x="220" y="5530"/>
                </a:lnTo>
                <a:lnTo>
                  <a:pt x="220" y="5530"/>
                </a:lnTo>
                <a:lnTo>
                  <a:pt x="244" y="5578"/>
                </a:lnTo>
                <a:lnTo>
                  <a:pt x="293" y="5651"/>
                </a:lnTo>
                <a:lnTo>
                  <a:pt x="390" y="5749"/>
                </a:lnTo>
                <a:lnTo>
                  <a:pt x="536" y="5797"/>
                </a:lnTo>
                <a:lnTo>
                  <a:pt x="609" y="5797"/>
                </a:lnTo>
                <a:lnTo>
                  <a:pt x="682" y="5797"/>
                </a:lnTo>
                <a:lnTo>
                  <a:pt x="1827" y="5554"/>
                </a:lnTo>
                <a:lnTo>
                  <a:pt x="1827" y="5554"/>
                </a:lnTo>
                <a:lnTo>
                  <a:pt x="1949" y="5724"/>
                </a:lnTo>
                <a:lnTo>
                  <a:pt x="2095" y="5870"/>
                </a:lnTo>
                <a:lnTo>
                  <a:pt x="1705" y="6966"/>
                </a:lnTo>
                <a:lnTo>
                  <a:pt x="1705" y="6966"/>
                </a:lnTo>
                <a:lnTo>
                  <a:pt x="1681" y="7040"/>
                </a:lnTo>
                <a:lnTo>
                  <a:pt x="1681" y="7113"/>
                </a:lnTo>
                <a:lnTo>
                  <a:pt x="1705" y="7259"/>
                </a:lnTo>
                <a:lnTo>
                  <a:pt x="1778" y="7380"/>
                </a:lnTo>
                <a:lnTo>
                  <a:pt x="1851" y="7429"/>
                </a:lnTo>
                <a:lnTo>
                  <a:pt x="1900" y="7478"/>
                </a:lnTo>
                <a:lnTo>
                  <a:pt x="2412" y="7721"/>
                </a:lnTo>
                <a:lnTo>
                  <a:pt x="2412" y="7721"/>
                </a:lnTo>
                <a:lnTo>
                  <a:pt x="2485" y="7770"/>
                </a:lnTo>
                <a:lnTo>
                  <a:pt x="2558" y="7770"/>
                </a:lnTo>
                <a:lnTo>
                  <a:pt x="2704" y="7770"/>
                </a:lnTo>
                <a:lnTo>
                  <a:pt x="2850" y="7697"/>
                </a:lnTo>
                <a:lnTo>
                  <a:pt x="2899" y="7648"/>
                </a:lnTo>
                <a:lnTo>
                  <a:pt x="2947" y="7600"/>
                </a:lnTo>
                <a:lnTo>
                  <a:pt x="3581" y="6625"/>
                </a:lnTo>
                <a:lnTo>
                  <a:pt x="3581" y="6625"/>
                </a:lnTo>
                <a:lnTo>
                  <a:pt x="3800" y="6650"/>
                </a:lnTo>
                <a:lnTo>
                  <a:pt x="3995" y="6650"/>
                </a:lnTo>
                <a:lnTo>
                  <a:pt x="4482" y="7697"/>
                </a:lnTo>
                <a:lnTo>
                  <a:pt x="4482" y="7697"/>
                </a:lnTo>
                <a:lnTo>
                  <a:pt x="4531" y="7770"/>
                </a:lnTo>
                <a:lnTo>
                  <a:pt x="4579" y="7819"/>
                </a:lnTo>
                <a:lnTo>
                  <a:pt x="4701" y="7892"/>
                </a:lnTo>
                <a:lnTo>
                  <a:pt x="4847" y="7941"/>
                </a:lnTo>
                <a:lnTo>
                  <a:pt x="4920" y="7941"/>
                </a:lnTo>
                <a:lnTo>
                  <a:pt x="4993" y="7916"/>
                </a:lnTo>
                <a:lnTo>
                  <a:pt x="5529" y="7746"/>
                </a:lnTo>
                <a:lnTo>
                  <a:pt x="5529" y="7746"/>
                </a:lnTo>
                <a:lnTo>
                  <a:pt x="5602" y="7721"/>
                </a:lnTo>
                <a:lnTo>
                  <a:pt x="5651" y="7673"/>
                </a:lnTo>
                <a:lnTo>
                  <a:pt x="5748" y="7551"/>
                </a:lnTo>
                <a:lnTo>
                  <a:pt x="5821" y="7405"/>
                </a:lnTo>
                <a:lnTo>
                  <a:pt x="5821" y="7332"/>
                </a:lnTo>
                <a:lnTo>
                  <a:pt x="5821" y="7259"/>
                </a:lnTo>
                <a:lnTo>
                  <a:pt x="5578" y="6114"/>
                </a:lnTo>
                <a:lnTo>
                  <a:pt x="5578" y="6114"/>
                </a:lnTo>
                <a:lnTo>
                  <a:pt x="5724" y="5992"/>
                </a:lnTo>
                <a:lnTo>
                  <a:pt x="5894" y="5846"/>
                </a:lnTo>
                <a:lnTo>
                  <a:pt x="6966" y="6260"/>
                </a:lnTo>
                <a:lnTo>
                  <a:pt x="6966" y="6260"/>
                </a:lnTo>
                <a:lnTo>
                  <a:pt x="7039" y="6260"/>
                </a:lnTo>
                <a:lnTo>
                  <a:pt x="7112" y="6285"/>
                </a:lnTo>
                <a:lnTo>
                  <a:pt x="7258" y="6236"/>
                </a:lnTo>
                <a:lnTo>
                  <a:pt x="7404" y="6163"/>
                </a:lnTo>
                <a:lnTo>
                  <a:pt x="7453" y="6114"/>
                </a:lnTo>
                <a:lnTo>
                  <a:pt x="7502" y="6041"/>
                </a:lnTo>
                <a:lnTo>
                  <a:pt x="7745" y="5530"/>
                </a:lnTo>
                <a:lnTo>
                  <a:pt x="7745" y="5530"/>
                </a:lnTo>
                <a:lnTo>
                  <a:pt x="7770" y="5481"/>
                </a:lnTo>
                <a:lnTo>
                  <a:pt x="7794" y="5383"/>
                </a:lnTo>
                <a:lnTo>
                  <a:pt x="7770" y="5237"/>
                </a:lnTo>
                <a:lnTo>
                  <a:pt x="7697" y="5115"/>
                </a:lnTo>
                <a:lnTo>
                  <a:pt x="7648" y="5042"/>
                </a:lnTo>
                <a:lnTo>
                  <a:pt x="7599" y="4994"/>
                </a:lnTo>
                <a:lnTo>
                  <a:pt x="6625" y="4360"/>
                </a:lnTo>
                <a:lnTo>
                  <a:pt x="6625" y="4360"/>
                </a:lnTo>
                <a:lnTo>
                  <a:pt x="6649" y="4166"/>
                </a:lnTo>
                <a:lnTo>
                  <a:pt x="6649" y="3946"/>
                </a:lnTo>
                <a:lnTo>
                  <a:pt x="7697" y="3459"/>
                </a:lnTo>
                <a:lnTo>
                  <a:pt x="7697" y="3459"/>
                </a:lnTo>
                <a:lnTo>
                  <a:pt x="7770" y="3435"/>
                </a:lnTo>
                <a:lnTo>
                  <a:pt x="7843" y="3386"/>
                </a:lnTo>
                <a:lnTo>
                  <a:pt x="7916" y="3240"/>
                </a:lnTo>
                <a:lnTo>
                  <a:pt x="7940" y="3094"/>
                </a:lnTo>
                <a:lnTo>
                  <a:pt x="7940" y="3021"/>
                </a:lnTo>
                <a:lnTo>
                  <a:pt x="7940" y="2948"/>
                </a:lnTo>
                <a:lnTo>
                  <a:pt x="7745" y="2412"/>
                </a:lnTo>
                <a:lnTo>
                  <a:pt x="7745" y="2412"/>
                </a:lnTo>
                <a:lnTo>
                  <a:pt x="7721" y="2339"/>
                </a:lnTo>
                <a:lnTo>
                  <a:pt x="7672" y="2290"/>
                </a:lnTo>
                <a:lnTo>
                  <a:pt x="7551" y="2193"/>
                </a:lnTo>
                <a:lnTo>
                  <a:pt x="7429" y="2144"/>
                </a:lnTo>
                <a:lnTo>
                  <a:pt x="7356" y="2144"/>
                </a:lnTo>
                <a:lnTo>
                  <a:pt x="7258" y="2144"/>
                </a:lnTo>
                <a:lnTo>
                  <a:pt x="7258" y="2144"/>
                </a:lnTo>
                <a:close/>
                <a:moveTo>
                  <a:pt x="5480" y="4726"/>
                </a:moveTo>
                <a:lnTo>
                  <a:pt x="5480" y="4726"/>
                </a:lnTo>
                <a:lnTo>
                  <a:pt x="5383" y="4872"/>
                </a:lnTo>
                <a:lnTo>
                  <a:pt x="5286" y="4994"/>
                </a:lnTo>
                <a:lnTo>
                  <a:pt x="5188" y="5140"/>
                </a:lnTo>
                <a:lnTo>
                  <a:pt x="5066" y="5237"/>
                </a:lnTo>
                <a:lnTo>
                  <a:pt x="4945" y="5335"/>
                </a:lnTo>
                <a:lnTo>
                  <a:pt x="4798" y="5432"/>
                </a:lnTo>
                <a:lnTo>
                  <a:pt x="4652" y="5505"/>
                </a:lnTo>
                <a:lnTo>
                  <a:pt x="4506" y="5554"/>
                </a:lnTo>
                <a:lnTo>
                  <a:pt x="4360" y="5603"/>
                </a:lnTo>
                <a:lnTo>
                  <a:pt x="4190" y="5627"/>
                </a:lnTo>
                <a:lnTo>
                  <a:pt x="4043" y="5651"/>
                </a:lnTo>
                <a:lnTo>
                  <a:pt x="3873" y="5627"/>
                </a:lnTo>
                <a:lnTo>
                  <a:pt x="3702" y="5627"/>
                </a:lnTo>
                <a:lnTo>
                  <a:pt x="3556" y="5578"/>
                </a:lnTo>
                <a:lnTo>
                  <a:pt x="3386" y="5530"/>
                </a:lnTo>
                <a:lnTo>
                  <a:pt x="3240" y="5456"/>
                </a:lnTo>
                <a:lnTo>
                  <a:pt x="3240" y="5456"/>
                </a:lnTo>
                <a:lnTo>
                  <a:pt x="3094" y="5383"/>
                </a:lnTo>
                <a:lnTo>
                  <a:pt x="2947" y="5286"/>
                </a:lnTo>
                <a:lnTo>
                  <a:pt x="2826" y="5164"/>
                </a:lnTo>
                <a:lnTo>
                  <a:pt x="2704" y="5067"/>
                </a:lnTo>
                <a:lnTo>
                  <a:pt x="2606" y="4921"/>
                </a:lnTo>
                <a:lnTo>
                  <a:pt x="2533" y="4799"/>
                </a:lnTo>
                <a:lnTo>
                  <a:pt x="2460" y="4653"/>
                </a:lnTo>
                <a:lnTo>
                  <a:pt x="2387" y="4507"/>
                </a:lnTo>
                <a:lnTo>
                  <a:pt x="2363" y="4336"/>
                </a:lnTo>
                <a:lnTo>
                  <a:pt x="2314" y="4190"/>
                </a:lnTo>
                <a:lnTo>
                  <a:pt x="2314" y="4020"/>
                </a:lnTo>
                <a:lnTo>
                  <a:pt x="2314" y="3873"/>
                </a:lnTo>
                <a:lnTo>
                  <a:pt x="2339" y="3703"/>
                </a:lnTo>
                <a:lnTo>
                  <a:pt x="2363" y="3532"/>
                </a:lnTo>
                <a:lnTo>
                  <a:pt x="2412" y="3386"/>
                </a:lnTo>
                <a:lnTo>
                  <a:pt x="2485" y="3216"/>
                </a:lnTo>
                <a:lnTo>
                  <a:pt x="2485" y="3216"/>
                </a:lnTo>
                <a:lnTo>
                  <a:pt x="2582" y="3070"/>
                </a:lnTo>
                <a:lnTo>
                  <a:pt x="2680" y="2948"/>
                </a:lnTo>
                <a:lnTo>
                  <a:pt x="2777" y="2802"/>
                </a:lnTo>
                <a:lnTo>
                  <a:pt x="2899" y="2704"/>
                </a:lnTo>
                <a:lnTo>
                  <a:pt x="3020" y="2607"/>
                </a:lnTo>
                <a:lnTo>
                  <a:pt x="3167" y="2509"/>
                </a:lnTo>
                <a:lnTo>
                  <a:pt x="3313" y="2436"/>
                </a:lnTo>
                <a:lnTo>
                  <a:pt x="3459" y="2388"/>
                </a:lnTo>
                <a:lnTo>
                  <a:pt x="3605" y="2339"/>
                </a:lnTo>
                <a:lnTo>
                  <a:pt x="3775" y="2315"/>
                </a:lnTo>
                <a:lnTo>
                  <a:pt x="3922" y="2290"/>
                </a:lnTo>
                <a:lnTo>
                  <a:pt x="4092" y="2315"/>
                </a:lnTo>
                <a:lnTo>
                  <a:pt x="4263" y="2315"/>
                </a:lnTo>
                <a:lnTo>
                  <a:pt x="4409" y="2363"/>
                </a:lnTo>
                <a:lnTo>
                  <a:pt x="4579" y="2412"/>
                </a:lnTo>
                <a:lnTo>
                  <a:pt x="4725" y="2485"/>
                </a:lnTo>
                <a:lnTo>
                  <a:pt x="4725" y="2485"/>
                </a:lnTo>
                <a:lnTo>
                  <a:pt x="4871" y="2558"/>
                </a:lnTo>
                <a:lnTo>
                  <a:pt x="5018" y="2656"/>
                </a:lnTo>
                <a:lnTo>
                  <a:pt x="5139" y="2777"/>
                </a:lnTo>
                <a:lnTo>
                  <a:pt x="5261" y="2875"/>
                </a:lnTo>
                <a:lnTo>
                  <a:pt x="5359" y="3021"/>
                </a:lnTo>
                <a:lnTo>
                  <a:pt x="5432" y="3143"/>
                </a:lnTo>
                <a:lnTo>
                  <a:pt x="5505" y="3289"/>
                </a:lnTo>
                <a:lnTo>
                  <a:pt x="5578" y="3435"/>
                </a:lnTo>
                <a:lnTo>
                  <a:pt x="5602" y="3605"/>
                </a:lnTo>
                <a:lnTo>
                  <a:pt x="5626" y="3752"/>
                </a:lnTo>
                <a:lnTo>
                  <a:pt x="5651" y="3922"/>
                </a:lnTo>
                <a:lnTo>
                  <a:pt x="5651" y="4068"/>
                </a:lnTo>
                <a:lnTo>
                  <a:pt x="5626" y="4239"/>
                </a:lnTo>
                <a:lnTo>
                  <a:pt x="5602" y="4409"/>
                </a:lnTo>
                <a:lnTo>
                  <a:pt x="5553" y="4555"/>
                </a:lnTo>
                <a:lnTo>
                  <a:pt x="5480" y="4726"/>
                </a:lnTo>
                <a:lnTo>
                  <a:pt x="5480" y="4726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17"/>
          <p:cNvSpPr/>
          <p:nvPr/>
        </p:nvSpPr>
        <p:spPr>
          <a:xfrm>
            <a:off x="3050100" y="2363756"/>
            <a:ext cx="1560240" cy="168696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33" y="0"/>
                </a:moveTo>
                <a:lnTo>
                  <a:pt x="120000" y="25236"/>
                </a:lnTo>
                <a:lnTo>
                  <a:pt x="120000" y="120000"/>
                </a:lnTo>
                <a:lnTo>
                  <a:pt x="311" y="103519"/>
                </a:lnTo>
                <a:cubicBezTo>
                  <a:pt x="497" y="69012"/>
                  <a:pt x="-151" y="34506"/>
                  <a:pt x="33" y="0"/>
                </a:cubicBezTo>
                <a:close/>
              </a:path>
            </a:pathLst>
          </a:custGeom>
          <a:solidFill>
            <a:srgbClr val="87AF6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6" name="CustomShape 18"/>
          <p:cNvSpPr/>
          <p:nvPr/>
        </p:nvSpPr>
        <p:spPr>
          <a:xfrm>
            <a:off x="3055680" y="3810240"/>
            <a:ext cx="1575000" cy="155664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552" y="0"/>
                </a:moveTo>
                <a:lnTo>
                  <a:pt x="120000" y="17302"/>
                </a:lnTo>
                <a:lnTo>
                  <a:pt x="120000" y="119999"/>
                </a:lnTo>
                <a:lnTo>
                  <a:pt x="0" y="120000"/>
                </a:lnTo>
                <a:cubicBezTo>
                  <a:pt x="184" y="79999"/>
                  <a:pt x="368" y="40000"/>
                  <a:pt x="552" y="0"/>
                </a:cubicBezTo>
                <a:close/>
              </a:path>
            </a:pathLst>
          </a:custGeom>
          <a:solidFill>
            <a:srgbClr val="0F3D3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CustomShape 19"/>
          <p:cNvSpPr/>
          <p:nvPr/>
        </p:nvSpPr>
        <p:spPr>
          <a:xfrm rot="10800000" flipH="1">
            <a:off x="3049386" y="5319360"/>
            <a:ext cx="1571040" cy="154872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577" y="0"/>
                </a:moveTo>
                <a:lnTo>
                  <a:pt x="120000" y="17383"/>
                </a:lnTo>
                <a:lnTo>
                  <a:pt x="120000" y="120000"/>
                </a:lnTo>
                <a:lnTo>
                  <a:pt x="24" y="120000"/>
                </a:lnTo>
                <a:cubicBezTo>
                  <a:pt x="-159" y="80000"/>
                  <a:pt x="761" y="40000"/>
                  <a:pt x="577" y="0"/>
                </a:cubicBezTo>
                <a:close/>
              </a:path>
            </a:pathLst>
          </a:custGeom>
          <a:solidFill>
            <a:srgbClr val="2E6E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CustomShape 20"/>
          <p:cNvSpPr/>
          <p:nvPr/>
        </p:nvSpPr>
        <p:spPr>
          <a:xfrm flipH="1">
            <a:off x="1505880" y="3806999"/>
            <a:ext cx="1575000" cy="154620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80" y="0"/>
                </a:moveTo>
                <a:lnTo>
                  <a:pt x="120000" y="17383"/>
                </a:lnTo>
                <a:lnTo>
                  <a:pt x="120000" y="120000"/>
                </a:lnTo>
                <a:lnTo>
                  <a:pt x="80" y="119999"/>
                </a:lnTo>
                <a:cubicBezTo>
                  <a:pt x="-197" y="79999"/>
                  <a:pt x="358" y="40000"/>
                  <a:pt x="80" y="0"/>
                </a:cubicBezTo>
                <a:close/>
              </a:path>
            </a:pathLst>
          </a:custGeom>
          <a:solidFill>
            <a:srgbClr val="16575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9" name="CustomShape 21"/>
          <p:cNvSpPr/>
          <p:nvPr/>
        </p:nvSpPr>
        <p:spPr>
          <a:xfrm flipH="1">
            <a:off x="1504440" y="2360514"/>
            <a:ext cx="1562760" cy="1688225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33" y="0"/>
                </a:moveTo>
                <a:lnTo>
                  <a:pt x="120000" y="25359"/>
                </a:lnTo>
                <a:lnTo>
                  <a:pt x="120000" y="120000"/>
                </a:lnTo>
                <a:lnTo>
                  <a:pt x="310" y="104052"/>
                </a:lnTo>
                <a:cubicBezTo>
                  <a:pt x="495" y="69019"/>
                  <a:pt x="-151" y="35032"/>
                  <a:pt x="33" y="0"/>
                </a:cubicBezTo>
                <a:close/>
              </a:path>
            </a:pathLst>
          </a:custGeom>
          <a:solidFill>
            <a:srgbClr val="94BF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CustomShape 22"/>
          <p:cNvSpPr/>
          <p:nvPr/>
        </p:nvSpPr>
        <p:spPr>
          <a:xfrm rot="10800000">
            <a:off x="1509120" y="5322600"/>
            <a:ext cx="1552320" cy="154224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120000" y="120000"/>
                </a:moveTo>
                <a:lnTo>
                  <a:pt x="54" y="120000"/>
                </a:lnTo>
                <a:cubicBezTo>
                  <a:pt x="240" y="79812"/>
                  <a:pt x="-132" y="40187"/>
                  <a:pt x="53" y="0"/>
                </a:cubicBezTo>
                <a:lnTo>
                  <a:pt x="120000" y="16766"/>
                </a:lnTo>
                <a:close/>
              </a:path>
            </a:pathLst>
          </a:custGeom>
          <a:solidFill>
            <a:srgbClr val="3B8D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CustomShape 23"/>
          <p:cNvSpPr/>
          <p:nvPr/>
        </p:nvSpPr>
        <p:spPr>
          <a:xfrm>
            <a:off x="1719720" y="2617560"/>
            <a:ext cx="799920" cy="551772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12" name="CustomShape 24"/>
          <p:cNvSpPr/>
          <p:nvPr/>
        </p:nvSpPr>
        <p:spPr>
          <a:xfrm flipH="1">
            <a:off x="4607280" y="2712240"/>
            <a:ext cx="273600" cy="506124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13" name="CustomShape 25"/>
          <p:cNvSpPr/>
          <p:nvPr/>
        </p:nvSpPr>
        <p:spPr>
          <a:xfrm>
            <a:off x="3547080" y="5722560"/>
            <a:ext cx="492120" cy="558720"/>
          </a:xfrm>
          <a:custGeom>
            <a:avLst/>
            <a:gdLst/>
            <a:ahLst/>
            <a:cxnLst/>
            <a:rect l="l" t="t" r="r" b="b"/>
            <a:pathLst>
              <a:path w="13956" h="13956">
                <a:moveTo>
                  <a:pt x="13323" y="5772"/>
                </a:moveTo>
                <a:lnTo>
                  <a:pt x="11861" y="5626"/>
                </a:lnTo>
                <a:lnTo>
                  <a:pt x="11861" y="5626"/>
                </a:lnTo>
                <a:lnTo>
                  <a:pt x="11788" y="5334"/>
                </a:lnTo>
                <a:lnTo>
                  <a:pt x="11667" y="5042"/>
                </a:lnTo>
                <a:lnTo>
                  <a:pt x="11545" y="4750"/>
                </a:lnTo>
                <a:lnTo>
                  <a:pt x="11399" y="4482"/>
                </a:lnTo>
                <a:lnTo>
                  <a:pt x="12300" y="3337"/>
                </a:lnTo>
                <a:lnTo>
                  <a:pt x="12300" y="3337"/>
                </a:lnTo>
                <a:lnTo>
                  <a:pt x="12373" y="3240"/>
                </a:lnTo>
                <a:lnTo>
                  <a:pt x="12422" y="3118"/>
                </a:lnTo>
                <a:lnTo>
                  <a:pt x="12446" y="2996"/>
                </a:lnTo>
                <a:lnTo>
                  <a:pt x="12446" y="2850"/>
                </a:lnTo>
                <a:lnTo>
                  <a:pt x="12422" y="2728"/>
                </a:lnTo>
                <a:lnTo>
                  <a:pt x="12397" y="2606"/>
                </a:lnTo>
                <a:lnTo>
                  <a:pt x="12324" y="2485"/>
                </a:lnTo>
                <a:lnTo>
                  <a:pt x="12251" y="2387"/>
                </a:lnTo>
                <a:lnTo>
                  <a:pt x="11569" y="1705"/>
                </a:lnTo>
                <a:lnTo>
                  <a:pt x="11569" y="1705"/>
                </a:lnTo>
                <a:lnTo>
                  <a:pt x="11472" y="1632"/>
                </a:lnTo>
                <a:lnTo>
                  <a:pt x="11350" y="1559"/>
                </a:lnTo>
                <a:lnTo>
                  <a:pt x="11228" y="1510"/>
                </a:lnTo>
                <a:lnTo>
                  <a:pt x="11106" y="1510"/>
                </a:lnTo>
                <a:lnTo>
                  <a:pt x="10960" y="1510"/>
                </a:lnTo>
                <a:lnTo>
                  <a:pt x="10838" y="1535"/>
                </a:lnTo>
                <a:lnTo>
                  <a:pt x="10717" y="1583"/>
                </a:lnTo>
                <a:lnTo>
                  <a:pt x="10619" y="1656"/>
                </a:lnTo>
                <a:lnTo>
                  <a:pt x="9475" y="2558"/>
                </a:lnTo>
                <a:lnTo>
                  <a:pt x="9475" y="2558"/>
                </a:lnTo>
                <a:lnTo>
                  <a:pt x="9207" y="2411"/>
                </a:lnTo>
                <a:lnTo>
                  <a:pt x="8914" y="2290"/>
                </a:lnTo>
                <a:lnTo>
                  <a:pt x="8622" y="2168"/>
                </a:lnTo>
                <a:lnTo>
                  <a:pt x="8330" y="2070"/>
                </a:lnTo>
                <a:lnTo>
                  <a:pt x="8159" y="634"/>
                </a:lnTo>
                <a:lnTo>
                  <a:pt x="8159" y="634"/>
                </a:lnTo>
                <a:lnTo>
                  <a:pt x="8135" y="512"/>
                </a:lnTo>
                <a:lnTo>
                  <a:pt x="8086" y="390"/>
                </a:lnTo>
                <a:lnTo>
                  <a:pt x="8013" y="293"/>
                </a:lnTo>
                <a:lnTo>
                  <a:pt x="7940" y="195"/>
                </a:lnTo>
                <a:lnTo>
                  <a:pt x="7818" y="122"/>
                </a:lnTo>
                <a:lnTo>
                  <a:pt x="7721" y="49"/>
                </a:lnTo>
                <a:lnTo>
                  <a:pt x="7575" y="25"/>
                </a:lnTo>
                <a:lnTo>
                  <a:pt x="7453" y="0"/>
                </a:lnTo>
                <a:lnTo>
                  <a:pt x="6479" y="0"/>
                </a:lnTo>
                <a:lnTo>
                  <a:pt x="6479" y="0"/>
                </a:lnTo>
                <a:lnTo>
                  <a:pt x="6357" y="25"/>
                </a:lnTo>
                <a:lnTo>
                  <a:pt x="6235" y="49"/>
                </a:lnTo>
                <a:lnTo>
                  <a:pt x="6114" y="122"/>
                </a:lnTo>
                <a:lnTo>
                  <a:pt x="6016" y="195"/>
                </a:lnTo>
                <a:lnTo>
                  <a:pt x="5919" y="293"/>
                </a:lnTo>
                <a:lnTo>
                  <a:pt x="5846" y="390"/>
                </a:lnTo>
                <a:lnTo>
                  <a:pt x="5797" y="512"/>
                </a:lnTo>
                <a:lnTo>
                  <a:pt x="5773" y="634"/>
                </a:lnTo>
                <a:lnTo>
                  <a:pt x="5602" y="2070"/>
                </a:lnTo>
                <a:lnTo>
                  <a:pt x="5602" y="2070"/>
                </a:lnTo>
                <a:lnTo>
                  <a:pt x="5310" y="2168"/>
                </a:lnTo>
                <a:lnTo>
                  <a:pt x="5018" y="2290"/>
                </a:lnTo>
                <a:lnTo>
                  <a:pt x="4750" y="2411"/>
                </a:lnTo>
                <a:lnTo>
                  <a:pt x="4482" y="2558"/>
                </a:lnTo>
                <a:lnTo>
                  <a:pt x="3337" y="1656"/>
                </a:lnTo>
                <a:lnTo>
                  <a:pt x="3337" y="1656"/>
                </a:lnTo>
                <a:lnTo>
                  <a:pt x="3215" y="1583"/>
                </a:lnTo>
                <a:lnTo>
                  <a:pt x="3094" y="1535"/>
                </a:lnTo>
                <a:lnTo>
                  <a:pt x="2972" y="1510"/>
                </a:lnTo>
                <a:lnTo>
                  <a:pt x="2850" y="1510"/>
                </a:lnTo>
                <a:lnTo>
                  <a:pt x="2728" y="1510"/>
                </a:lnTo>
                <a:lnTo>
                  <a:pt x="2582" y="1559"/>
                </a:lnTo>
                <a:lnTo>
                  <a:pt x="2485" y="1632"/>
                </a:lnTo>
                <a:lnTo>
                  <a:pt x="2387" y="1705"/>
                </a:lnTo>
                <a:lnTo>
                  <a:pt x="1705" y="2387"/>
                </a:lnTo>
                <a:lnTo>
                  <a:pt x="1705" y="2387"/>
                </a:lnTo>
                <a:lnTo>
                  <a:pt x="1608" y="2485"/>
                </a:lnTo>
                <a:lnTo>
                  <a:pt x="1559" y="2606"/>
                </a:lnTo>
                <a:lnTo>
                  <a:pt x="1511" y="2728"/>
                </a:lnTo>
                <a:lnTo>
                  <a:pt x="1486" y="2850"/>
                </a:lnTo>
                <a:lnTo>
                  <a:pt x="1486" y="2996"/>
                </a:lnTo>
                <a:lnTo>
                  <a:pt x="1511" y="3118"/>
                </a:lnTo>
                <a:lnTo>
                  <a:pt x="1559" y="3240"/>
                </a:lnTo>
                <a:lnTo>
                  <a:pt x="1632" y="3337"/>
                </a:lnTo>
                <a:lnTo>
                  <a:pt x="2533" y="4482"/>
                </a:lnTo>
                <a:lnTo>
                  <a:pt x="2533" y="4482"/>
                </a:lnTo>
                <a:lnTo>
                  <a:pt x="2387" y="4750"/>
                </a:lnTo>
                <a:lnTo>
                  <a:pt x="2266" y="5042"/>
                </a:lnTo>
                <a:lnTo>
                  <a:pt x="2168" y="5334"/>
                </a:lnTo>
                <a:lnTo>
                  <a:pt x="2071" y="5626"/>
                </a:lnTo>
                <a:lnTo>
                  <a:pt x="634" y="5772"/>
                </a:lnTo>
                <a:lnTo>
                  <a:pt x="634" y="5772"/>
                </a:lnTo>
                <a:lnTo>
                  <a:pt x="512" y="5821"/>
                </a:lnTo>
                <a:lnTo>
                  <a:pt x="390" y="5870"/>
                </a:lnTo>
                <a:lnTo>
                  <a:pt x="268" y="5943"/>
                </a:lnTo>
                <a:lnTo>
                  <a:pt x="171" y="6016"/>
                </a:lnTo>
                <a:lnTo>
                  <a:pt x="98" y="6138"/>
                </a:lnTo>
                <a:lnTo>
                  <a:pt x="49" y="6235"/>
                </a:lnTo>
                <a:lnTo>
                  <a:pt x="1" y="6381"/>
                </a:lnTo>
                <a:lnTo>
                  <a:pt x="1" y="6503"/>
                </a:lnTo>
                <a:lnTo>
                  <a:pt x="1" y="7453"/>
                </a:lnTo>
                <a:lnTo>
                  <a:pt x="1" y="7453"/>
                </a:lnTo>
                <a:lnTo>
                  <a:pt x="1" y="7599"/>
                </a:lnTo>
                <a:lnTo>
                  <a:pt x="49" y="7721"/>
                </a:lnTo>
                <a:lnTo>
                  <a:pt x="98" y="7843"/>
                </a:lnTo>
                <a:lnTo>
                  <a:pt x="171" y="7940"/>
                </a:lnTo>
                <a:lnTo>
                  <a:pt x="268" y="8037"/>
                </a:lnTo>
                <a:lnTo>
                  <a:pt x="390" y="8111"/>
                </a:lnTo>
                <a:lnTo>
                  <a:pt x="512" y="8159"/>
                </a:lnTo>
                <a:lnTo>
                  <a:pt x="634" y="8184"/>
                </a:lnTo>
                <a:lnTo>
                  <a:pt x="2071" y="8354"/>
                </a:lnTo>
                <a:lnTo>
                  <a:pt x="2071" y="8354"/>
                </a:lnTo>
                <a:lnTo>
                  <a:pt x="2168" y="8646"/>
                </a:lnTo>
                <a:lnTo>
                  <a:pt x="2266" y="8914"/>
                </a:lnTo>
                <a:lnTo>
                  <a:pt x="2387" y="9206"/>
                </a:lnTo>
                <a:lnTo>
                  <a:pt x="2533" y="9474"/>
                </a:lnTo>
                <a:lnTo>
                  <a:pt x="1632" y="10619"/>
                </a:lnTo>
                <a:lnTo>
                  <a:pt x="1632" y="10619"/>
                </a:lnTo>
                <a:lnTo>
                  <a:pt x="1559" y="10741"/>
                </a:lnTo>
                <a:lnTo>
                  <a:pt x="1511" y="10863"/>
                </a:lnTo>
                <a:lnTo>
                  <a:pt x="1486" y="10984"/>
                </a:lnTo>
                <a:lnTo>
                  <a:pt x="1486" y="11106"/>
                </a:lnTo>
                <a:lnTo>
                  <a:pt x="1511" y="11228"/>
                </a:lnTo>
                <a:lnTo>
                  <a:pt x="1559" y="11350"/>
                </a:lnTo>
                <a:lnTo>
                  <a:pt x="1608" y="11472"/>
                </a:lnTo>
                <a:lnTo>
                  <a:pt x="1705" y="11569"/>
                </a:lnTo>
                <a:lnTo>
                  <a:pt x="2387" y="12251"/>
                </a:lnTo>
                <a:lnTo>
                  <a:pt x="2387" y="12251"/>
                </a:lnTo>
                <a:lnTo>
                  <a:pt x="2485" y="12348"/>
                </a:lnTo>
                <a:lnTo>
                  <a:pt x="2582" y="12397"/>
                </a:lnTo>
                <a:lnTo>
                  <a:pt x="2728" y="12446"/>
                </a:lnTo>
                <a:lnTo>
                  <a:pt x="2850" y="12470"/>
                </a:lnTo>
                <a:lnTo>
                  <a:pt x="2972" y="12470"/>
                </a:lnTo>
                <a:lnTo>
                  <a:pt x="3094" y="12421"/>
                </a:lnTo>
                <a:lnTo>
                  <a:pt x="3215" y="12373"/>
                </a:lnTo>
                <a:lnTo>
                  <a:pt x="3337" y="12324"/>
                </a:lnTo>
                <a:lnTo>
                  <a:pt x="4482" y="11423"/>
                </a:lnTo>
                <a:lnTo>
                  <a:pt x="4482" y="11423"/>
                </a:lnTo>
                <a:lnTo>
                  <a:pt x="4750" y="11545"/>
                </a:lnTo>
                <a:lnTo>
                  <a:pt x="5018" y="11691"/>
                </a:lnTo>
                <a:lnTo>
                  <a:pt x="5310" y="11788"/>
                </a:lnTo>
                <a:lnTo>
                  <a:pt x="5602" y="11886"/>
                </a:lnTo>
                <a:lnTo>
                  <a:pt x="5773" y="13322"/>
                </a:lnTo>
                <a:lnTo>
                  <a:pt x="5773" y="13322"/>
                </a:lnTo>
                <a:lnTo>
                  <a:pt x="5797" y="13444"/>
                </a:lnTo>
                <a:lnTo>
                  <a:pt x="5846" y="13566"/>
                </a:lnTo>
                <a:lnTo>
                  <a:pt x="5919" y="13688"/>
                </a:lnTo>
                <a:lnTo>
                  <a:pt x="6016" y="13785"/>
                </a:lnTo>
                <a:lnTo>
                  <a:pt x="6114" y="13858"/>
                </a:lnTo>
                <a:lnTo>
                  <a:pt x="6235" y="13907"/>
                </a:lnTo>
                <a:lnTo>
                  <a:pt x="6357" y="13956"/>
                </a:lnTo>
                <a:lnTo>
                  <a:pt x="6479" y="13956"/>
                </a:lnTo>
                <a:lnTo>
                  <a:pt x="7453" y="13956"/>
                </a:lnTo>
                <a:lnTo>
                  <a:pt x="7453" y="13956"/>
                </a:lnTo>
                <a:lnTo>
                  <a:pt x="7575" y="13956"/>
                </a:lnTo>
                <a:lnTo>
                  <a:pt x="7721" y="13907"/>
                </a:lnTo>
                <a:lnTo>
                  <a:pt x="7818" y="13858"/>
                </a:lnTo>
                <a:lnTo>
                  <a:pt x="7940" y="13785"/>
                </a:lnTo>
                <a:lnTo>
                  <a:pt x="8013" y="13688"/>
                </a:lnTo>
                <a:lnTo>
                  <a:pt x="8086" y="13566"/>
                </a:lnTo>
                <a:lnTo>
                  <a:pt x="8135" y="13444"/>
                </a:lnTo>
                <a:lnTo>
                  <a:pt x="8159" y="13322"/>
                </a:lnTo>
                <a:lnTo>
                  <a:pt x="8330" y="11886"/>
                </a:lnTo>
                <a:lnTo>
                  <a:pt x="8330" y="11886"/>
                </a:lnTo>
                <a:lnTo>
                  <a:pt x="8622" y="11788"/>
                </a:lnTo>
                <a:lnTo>
                  <a:pt x="8914" y="11691"/>
                </a:lnTo>
                <a:lnTo>
                  <a:pt x="9207" y="11545"/>
                </a:lnTo>
                <a:lnTo>
                  <a:pt x="9475" y="11423"/>
                </a:lnTo>
                <a:lnTo>
                  <a:pt x="10619" y="12324"/>
                </a:lnTo>
                <a:lnTo>
                  <a:pt x="10619" y="12324"/>
                </a:lnTo>
                <a:lnTo>
                  <a:pt x="10717" y="12373"/>
                </a:lnTo>
                <a:lnTo>
                  <a:pt x="10838" y="12421"/>
                </a:lnTo>
                <a:lnTo>
                  <a:pt x="10960" y="12470"/>
                </a:lnTo>
                <a:lnTo>
                  <a:pt x="11106" y="12470"/>
                </a:lnTo>
                <a:lnTo>
                  <a:pt x="11228" y="12446"/>
                </a:lnTo>
                <a:lnTo>
                  <a:pt x="11350" y="12397"/>
                </a:lnTo>
                <a:lnTo>
                  <a:pt x="11472" y="12348"/>
                </a:lnTo>
                <a:lnTo>
                  <a:pt x="11569" y="12251"/>
                </a:lnTo>
                <a:lnTo>
                  <a:pt x="12251" y="11569"/>
                </a:lnTo>
                <a:lnTo>
                  <a:pt x="12251" y="11569"/>
                </a:lnTo>
                <a:lnTo>
                  <a:pt x="12324" y="11472"/>
                </a:lnTo>
                <a:lnTo>
                  <a:pt x="12397" y="11350"/>
                </a:lnTo>
                <a:lnTo>
                  <a:pt x="12422" y="11228"/>
                </a:lnTo>
                <a:lnTo>
                  <a:pt x="12446" y="11106"/>
                </a:lnTo>
                <a:lnTo>
                  <a:pt x="12446" y="10984"/>
                </a:lnTo>
                <a:lnTo>
                  <a:pt x="12422" y="10863"/>
                </a:lnTo>
                <a:lnTo>
                  <a:pt x="12373" y="10741"/>
                </a:lnTo>
                <a:lnTo>
                  <a:pt x="12300" y="10619"/>
                </a:lnTo>
                <a:lnTo>
                  <a:pt x="11399" y="9474"/>
                </a:lnTo>
                <a:lnTo>
                  <a:pt x="11399" y="9474"/>
                </a:lnTo>
                <a:lnTo>
                  <a:pt x="11545" y="9206"/>
                </a:lnTo>
                <a:lnTo>
                  <a:pt x="11667" y="8914"/>
                </a:lnTo>
                <a:lnTo>
                  <a:pt x="11788" y="8646"/>
                </a:lnTo>
                <a:lnTo>
                  <a:pt x="11861" y="8354"/>
                </a:lnTo>
                <a:lnTo>
                  <a:pt x="13323" y="8184"/>
                </a:lnTo>
                <a:lnTo>
                  <a:pt x="13323" y="8184"/>
                </a:lnTo>
                <a:lnTo>
                  <a:pt x="13444" y="8159"/>
                </a:lnTo>
                <a:lnTo>
                  <a:pt x="13566" y="8111"/>
                </a:lnTo>
                <a:lnTo>
                  <a:pt x="13664" y="8037"/>
                </a:lnTo>
                <a:lnTo>
                  <a:pt x="13761" y="7940"/>
                </a:lnTo>
                <a:lnTo>
                  <a:pt x="13834" y="7843"/>
                </a:lnTo>
                <a:lnTo>
                  <a:pt x="13907" y="7721"/>
                </a:lnTo>
                <a:lnTo>
                  <a:pt x="13932" y="7599"/>
                </a:lnTo>
                <a:lnTo>
                  <a:pt x="13956" y="7453"/>
                </a:lnTo>
                <a:lnTo>
                  <a:pt x="13956" y="6503"/>
                </a:lnTo>
                <a:lnTo>
                  <a:pt x="13956" y="6503"/>
                </a:lnTo>
                <a:lnTo>
                  <a:pt x="13932" y="6381"/>
                </a:lnTo>
                <a:lnTo>
                  <a:pt x="13907" y="6235"/>
                </a:lnTo>
                <a:lnTo>
                  <a:pt x="13834" y="6138"/>
                </a:lnTo>
                <a:lnTo>
                  <a:pt x="13761" y="6016"/>
                </a:lnTo>
                <a:lnTo>
                  <a:pt x="13664" y="5943"/>
                </a:lnTo>
                <a:lnTo>
                  <a:pt x="13566" y="5870"/>
                </a:lnTo>
                <a:lnTo>
                  <a:pt x="13444" y="5821"/>
                </a:lnTo>
                <a:lnTo>
                  <a:pt x="13323" y="5772"/>
                </a:lnTo>
                <a:lnTo>
                  <a:pt x="13323" y="5772"/>
                </a:lnTo>
                <a:close/>
                <a:moveTo>
                  <a:pt x="8573" y="8598"/>
                </a:moveTo>
                <a:lnTo>
                  <a:pt x="8573" y="8598"/>
                </a:lnTo>
                <a:lnTo>
                  <a:pt x="8403" y="8744"/>
                </a:lnTo>
                <a:lnTo>
                  <a:pt x="8232" y="8890"/>
                </a:lnTo>
                <a:lnTo>
                  <a:pt x="8038" y="8987"/>
                </a:lnTo>
                <a:lnTo>
                  <a:pt x="7818" y="9085"/>
                </a:lnTo>
                <a:lnTo>
                  <a:pt x="7624" y="9158"/>
                </a:lnTo>
                <a:lnTo>
                  <a:pt x="7404" y="9206"/>
                </a:lnTo>
                <a:lnTo>
                  <a:pt x="7185" y="9231"/>
                </a:lnTo>
                <a:lnTo>
                  <a:pt x="6966" y="9255"/>
                </a:lnTo>
                <a:lnTo>
                  <a:pt x="6747" y="9231"/>
                </a:lnTo>
                <a:lnTo>
                  <a:pt x="6528" y="9206"/>
                </a:lnTo>
                <a:lnTo>
                  <a:pt x="6333" y="9158"/>
                </a:lnTo>
                <a:lnTo>
                  <a:pt x="6114" y="9085"/>
                </a:lnTo>
                <a:lnTo>
                  <a:pt x="5919" y="8987"/>
                </a:lnTo>
                <a:lnTo>
                  <a:pt x="5724" y="8890"/>
                </a:lnTo>
                <a:lnTo>
                  <a:pt x="5529" y="8744"/>
                </a:lnTo>
                <a:lnTo>
                  <a:pt x="5359" y="8598"/>
                </a:lnTo>
                <a:lnTo>
                  <a:pt x="5359" y="8598"/>
                </a:lnTo>
                <a:lnTo>
                  <a:pt x="5212" y="8427"/>
                </a:lnTo>
                <a:lnTo>
                  <a:pt x="5066" y="8232"/>
                </a:lnTo>
                <a:lnTo>
                  <a:pt x="4969" y="8037"/>
                </a:lnTo>
                <a:lnTo>
                  <a:pt x="4871" y="7843"/>
                </a:lnTo>
                <a:lnTo>
                  <a:pt x="4798" y="7623"/>
                </a:lnTo>
                <a:lnTo>
                  <a:pt x="4750" y="7404"/>
                </a:lnTo>
                <a:lnTo>
                  <a:pt x="4701" y="7209"/>
                </a:lnTo>
                <a:lnTo>
                  <a:pt x="4701" y="6990"/>
                </a:lnTo>
                <a:lnTo>
                  <a:pt x="4701" y="6771"/>
                </a:lnTo>
                <a:lnTo>
                  <a:pt x="4750" y="6552"/>
                </a:lnTo>
                <a:lnTo>
                  <a:pt x="4798" y="6333"/>
                </a:lnTo>
                <a:lnTo>
                  <a:pt x="4871" y="6138"/>
                </a:lnTo>
                <a:lnTo>
                  <a:pt x="4969" y="5919"/>
                </a:lnTo>
                <a:lnTo>
                  <a:pt x="5066" y="5724"/>
                </a:lnTo>
                <a:lnTo>
                  <a:pt x="5212" y="5553"/>
                </a:lnTo>
                <a:lnTo>
                  <a:pt x="5359" y="5383"/>
                </a:lnTo>
                <a:lnTo>
                  <a:pt x="5359" y="5383"/>
                </a:lnTo>
                <a:lnTo>
                  <a:pt x="5529" y="5212"/>
                </a:lnTo>
                <a:lnTo>
                  <a:pt x="5724" y="5091"/>
                </a:lnTo>
                <a:lnTo>
                  <a:pt x="5919" y="4969"/>
                </a:lnTo>
                <a:lnTo>
                  <a:pt x="6114" y="4871"/>
                </a:lnTo>
                <a:lnTo>
                  <a:pt x="6333" y="4798"/>
                </a:lnTo>
                <a:lnTo>
                  <a:pt x="6528" y="4750"/>
                </a:lnTo>
                <a:lnTo>
                  <a:pt x="6747" y="4725"/>
                </a:lnTo>
                <a:lnTo>
                  <a:pt x="6966" y="4701"/>
                </a:lnTo>
                <a:lnTo>
                  <a:pt x="7185" y="4725"/>
                </a:lnTo>
                <a:lnTo>
                  <a:pt x="7404" y="4750"/>
                </a:lnTo>
                <a:lnTo>
                  <a:pt x="7624" y="4798"/>
                </a:lnTo>
                <a:lnTo>
                  <a:pt x="7818" y="4871"/>
                </a:lnTo>
                <a:lnTo>
                  <a:pt x="8038" y="4969"/>
                </a:lnTo>
                <a:lnTo>
                  <a:pt x="8232" y="5091"/>
                </a:lnTo>
                <a:lnTo>
                  <a:pt x="8403" y="5212"/>
                </a:lnTo>
                <a:lnTo>
                  <a:pt x="8573" y="5383"/>
                </a:lnTo>
                <a:lnTo>
                  <a:pt x="8573" y="5383"/>
                </a:lnTo>
                <a:lnTo>
                  <a:pt x="8744" y="5553"/>
                </a:lnTo>
                <a:lnTo>
                  <a:pt x="8866" y="5724"/>
                </a:lnTo>
                <a:lnTo>
                  <a:pt x="8987" y="5919"/>
                </a:lnTo>
                <a:lnTo>
                  <a:pt x="9085" y="6138"/>
                </a:lnTo>
                <a:lnTo>
                  <a:pt x="9158" y="6333"/>
                </a:lnTo>
                <a:lnTo>
                  <a:pt x="9207" y="6552"/>
                </a:lnTo>
                <a:lnTo>
                  <a:pt x="9231" y="6771"/>
                </a:lnTo>
                <a:lnTo>
                  <a:pt x="9231" y="6990"/>
                </a:lnTo>
                <a:lnTo>
                  <a:pt x="9231" y="7209"/>
                </a:lnTo>
                <a:lnTo>
                  <a:pt x="9207" y="7404"/>
                </a:lnTo>
                <a:lnTo>
                  <a:pt x="9158" y="7623"/>
                </a:lnTo>
                <a:lnTo>
                  <a:pt x="9085" y="7843"/>
                </a:lnTo>
                <a:lnTo>
                  <a:pt x="8987" y="8037"/>
                </a:lnTo>
                <a:lnTo>
                  <a:pt x="8866" y="8232"/>
                </a:lnTo>
                <a:lnTo>
                  <a:pt x="8744" y="8427"/>
                </a:lnTo>
                <a:lnTo>
                  <a:pt x="8573" y="8598"/>
                </a:lnTo>
                <a:lnTo>
                  <a:pt x="8573" y="8598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26"/>
          <p:cNvSpPr/>
          <p:nvPr/>
        </p:nvSpPr>
        <p:spPr>
          <a:xfrm>
            <a:off x="3998160" y="6022080"/>
            <a:ext cx="279360" cy="318240"/>
          </a:xfrm>
          <a:custGeom>
            <a:avLst/>
            <a:gdLst/>
            <a:ahLst/>
            <a:cxnLst/>
            <a:rect l="l" t="t" r="r" b="b"/>
            <a:pathLst>
              <a:path w="7941" h="7941">
                <a:moveTo>
                  <a:pt x="7258" y="2144"/>
                </a:moveTo>
                <a:lnTo>
                  <a:pt x="6138" y="2388"/>
                </a:lnTo>
                <a:lnTo>
                  <a:pt x="6138" y="2388"/>
                </a:lnTo>
                <a:lnTo>
                  <a:pt x="6016" y="2217"/>
                </a:lnTo>
                <a:lnTo>
                  <a:pt x="5870" y="2071"/>
                </a:lnTo>
                <a:lnTo>
                  <a:pt x="6260" y="975"/>
                </a:lnTo>
                <a:lnTo>
                  <a:pt x="6260" y="975"/>
                </a:lnTo>
                <a:lnTo>
                  <a:pt x="6284" y="902"/>
                </a:lnTo>
                <a:lnTo>
                  <a:pt x="6284" y="829"/>
                </a:lnTo>
                <a:lnTo>
                  <a:pt x="6260" y="683"/>
                </a:lnTo>
                <a:lnTo>
                  <a:pt x="6162" y="561"/>
                </a:lnTo>
                <a:lnTo>
                  <a:pt x="6114" y="488"/>
                </a:lnTo>
                <a:lnTo>
                  <a:pt x="6065" y="464"/>
                </a:lnTo>
                <a:lnTo>
                  <a:pt x="5553" y="196"/>
                </a:lnTo>
                <a:lnTo>
                  <a:pt x="5553" y="196"/>
                </a:lnTo>
                <a:lnTo>
                  <a:pt x="5480" y="171"/>
                </a:lnTo>
                <a:lnTo>
                  <a:pt x="5407" y="171"/>
                </a:lnTo>
                <a:lnTo>
                  <a:pt x="5261" y="171"/>
                </a:lnTo>
                <a:lnTo>
                  <a:pt x="5115" y="244"/>
                </a:lnTo>
                <a:lnTo>
                  <a:pt x="5066" y="293"/>
                </a:lnTo>
                <a:lnTo>
                  <a:pt x="5018" y="342"/>
                </a:lnTo>
                <a:lnTo>
                  <a:pt x="4384" y="1316"/>
                </a:lnTo>
                <a:lnTo>
                  <a:pt x="4384" y="1316"/>
                </a:lnTo>
                <a:lnTo>
                  <a:pt x="4165" y="1292"/>
                </a:lnTo>
                <a:lnTo>
                  <a:pt x="3970" y="1292"/>
                </a:lnTo>
                <a:lnTo>
                  <a:pt x="3483" y="244"/>
                </a:lnTo>
                <a:lnTo>
                  <a:pt x="3483" y="244"/>
                </a:lnTo>
                <a:lnTo>
                  <a:pt x="3435" y="171"/>
                </a:lnTo>
                <a:lnTo>
                  <a:pt x="3386" y="123"/>
                </a:lnTo>
                <a:lnTo>
                  <a:pt x="3264" y="50"/>
                </a:lnTo>
                <a:lnTo>
                  <a:pt x="3118" y="1"/>
                </a:lnTo>
                <a:lnTo>
                  <a:pt x="3045" y="1"/>
                </a:lnTo>
                <a:lnTo>
                  <a:pt x="2972" y="25"/>
                </a:lnTo>
                <a:lnTo>
                  <a:pt x="2436" y="196"/>
                </a:lnTo>
                <a:lnTo>
                  <a:pt x="2436" y="196"/>
                </a:lnTo>
                <a:lnTo>
                  <a:pt x="2363" y="220"/>
                </a:lnTo>
                <a:lnTo>
                  <a:pt x="2290" y="269"/>
                </a:lnTo>
                <a:lnTo>
                  <a:pt x="2192" y="391"/>
                </a:lnTo>
                <a:lnTo>
                  <a:pt x="2144" y="537"/>
                </a:lnTo>
                <a:lnTo>
                  <a:pt x="2144" y="610"/>
                </a:lnTo>
                <a:lnTo>
                  <a:pt x="2144" y="683"/>
                </a:lnTo>
                <a:lnTo>
                  <a:pt x="2387" y="1828"/>
                </a:lnTo>
                <a:lnTo>
                  <a:pt x="2387" y="1828"/>
                </a:lnTo>
                <a:lnTo>
                  <a:pt x="2217" y="1949"/>
                </a:lnTo>
                <a:lnTo>
                  <a:pt x="2071" y="2095"/>
                </a:lnTo>
                <a:lnTo>
                  <a:pt x="999" y="1681"/>
                </a:lnTo>
                <a:lnTo>
                  <a:pt x="999" y="1681"/>
                </a:lnTo>
                <a:lnTo>
                  <a:pt x="926" y="1681"/>
                </a:lnTo>
                <a:lnTo>
                  <a:pt x="829" y="1657"/>
                </a:lnTo>
                <a:lnTo>
                  <a:pt x="682" y="1706"/>
                </a:lnTo>
                <a:lnTo>
                  <a:pt x="561" y="1779"/>
                </a:lnTo>
                <a:lnTo>
                  <a:pt x="512" y="1828"/>
                </a:lnTo>
                <a:lnTo>
                  <a:pt x="463" y="1901"/>
                </a:lnTo>
                <a:lnTo>
                  <a:pt x="220" y="2388"/>
                </a:lnTo>
                <a:lnTo>
                  <a:pt x="220" y="2388"/>
                </a:lnTo>
                <a:lnTo>
                  <a:pt x="195" y="2461"/>
                </a:lnTo>
                <a:lnTo>
                  <a:pt x="171" y="2534"/>
                </a:lnTo>
                <a:lnTo>
                  <a:pt x="195" y="2704"/>
                </a:lnTo>
                <a:lnTo>
                  <a:pt x="244" y="2826"/>
                </a:lnTo>
                <a:lnTo>
                  <a:pt x="293" y="2899"/>
                </a:lnTo>
                <a:lnTo>
                  <a:pt x="366" y="2948"/>
                </a:lnTo>
                <a:lnTo>
                  <a:pt x="1340" y="3581"/>
                </a:lnTo>
                <a:lnTo>
                  <a:pt x="1340" y="3581"/>
                </a:lnTo>
                <a:lnTo>
                  <a:pt x="1316" y="3776"/>
                </a:lnTo>
                <a:lnTo>
                  <a:pt x="1291" y="3995"/>
                </a:lnTo>
                <a:lnTo>
                  <a:pt x="244" y="4482"/>
                </a:lnTo>
                <a:lnTo>
                  <a:pt x="244" y="4482"/>
                </a:lnTo>
                <a:lnTo>
                  <a:pt x="195" y="4507"/>
                </a:lnTo>
                <a:lnTo>
                  <a:pt x="122" y="4555"/>
                </a:lnTo>
                <a:lnTo>
                  <a:pt x="49" y="4701"/>
                </a:lnTo>
                <a:lnTo>
                  <a:pt x="0" y="4848"/>
                </a:lnTo>
                <a:lnTo>
                  <a:pt x="25" y="4921"/>
                </a:lnTo>
                <a:lnTo>
                  <a:pt x="25" y="4994"/>
                </a:lnTo>
                <a:lnTo>
                  <a:pt x="220" y="5530"/>
                </a:lnTo>
                <a:lnTo>
                  <a:pt x="220" y="5530"/>
                </a:lnTo>
                <a:lnTo>
                  <a:pt x="244" y="5578"/>
                </a:lnTo>
                <a:lnTo>
                  <a:pt x="293" y="5651"/>
                </a:lnTo>
                <a:lnTo>
                  <a:pt x="390" y="5749"/>
                </a:lnTo>
                <a:lnTo>
                  <a:pt x="536" y="5797"/>
                </a:lnTo>
                <a:lnTo>
                  <a:pt x="609" y="5797"/>
                </a:lnTo>
                <a:lnTo>
                  <a:pt x="682" y="5797"/>
                </a:lnTo>
                <a:lnTo>
                  <a:pt x="1827" y="5554"/>
                </a:lnTo>
                <a:lnTo>
                  <a:pt x="1827" y="5554"/>
                </a:lnTo>
                <a:lnTo>
                  <a:pt x="1949" y="5724"/>
                </a:lnTo>
                <a:lnTo>
                  <a:pt x="2095" y="5870"/>
                </a:lnTo>
                <a:lnTo>
                  <a:pt x="1705" y="6966"/>
                </a:lnTo>
                <a:lnTo>
                  <a:pt x="1705" y="6966"/>
                </a:lnTo>
                <a:lnTo>
                  <a:pt x="1681" y="7040"/>
                </a:lnTo>
                <a:lnTo>
                  <a:pt x="1681" y="7113"/>
                </a:lnTo>
                <a:lnTo>
                  <a:pt x="1705" y="7259"/>
                </a:lnTo>
                <a:lnTo>
                  <a:pt x="1778" y="7380"/>
                </a:lnTo>
                <a:lnTo>
                  <a:pt x="1851" y="7429"/>
                </a:lnTo>
                <a:lnTo>
                  <a:pt x="1900" y="7478"/>
                </a:lnTo>
                <a:lnTo>
                  <a:pt x="2412" y="7721"/>
                </a:lnTo>
                <a:lnTo>
                  <a:pt x="2412" y="7721"/>
                </a:lnTo>
                <a:lnTo>
                  <a:pt x="2485" y="7770"/>
                </a:lnTo>
                <a:lnTo>
                  <a:pt x="2558" y="7770"/>
                </a:lnTo>
                <a:lnTo>
                  <a:pt x="2704" y="7770"/>
                </a:lnTo>
                <a:lnTo>
                  <a:pt x="2850" y="7697"/>
                </a:lnTo>
                <a:lnTo>
                  <a:pt x="2899" y="7648"/>
                </a:lnTo>
                <a:lnTo>
                  <a:pt x="2947" y="7600"/>
                </a:lnTo>
                <a:lnTo>
                  <a:pt x="3581" y="6625"/>
                </a:lnTo>
                <a:lnTo>
                  <a:pt x="3581" y="6625"/>
                </a:lnTo>
                <a:lnTo>
                  <a:pt x="3800" y="6650"/>
                </a:lnTo>
                <a:lnTo>
                  <a:pt x="3995" y="6650"/>
                </a:lnTo>
                <a:lnTo>
                  <a:pt x="4482" y="7697"/>
                </a:lnTo>
                <a:lnTo>
                  <a:pt x="4482" y="7697"/>
                </a:lnTo>
                <a:lnTo>
                  <a:pt x="4531" y="7770"/>
                </a:lnTo>
                <a:lnTo>
                  <a:pt x="4579" y="7819"/>
                </a:lnTo>
                <a:lnTo>
                  <a:pt x="4701" y="7892"/>
                </a:lnTo>
                <a:lnTo>
                  <a:pt x="4847" y="7941"/>
                </a:lnTo>
                <a:lnTo>
                  <a:pt x="4920" y="7941"/>
                </a:lnTo>
                <a:lnTo>
                  <a:pt x="4993" y="7916"/>
                </a:lnTo>
                <a:lnTo>
                  <a:pt x="5529" y="7746"/>
                </a:lnTo>
                <a:lnTo>
                  <a:pt x="5529" y="7746"/>
                </a:lnTo>
                <a:lnTo>
                  <a:pt x="5602" y="7721"/>
                </a:lnTo>
                <a:lnTo>
                  <a:pt x="5651" y="7673"/>
                </a:lnTo>
                <a:lnTo>
                  <a:pt x="5748" y="7551"/>
                </a:lnTo>
                <a:lnTo>
                  <a:pt x="5821" y="7405"/>
                </a:lnTo>
                <a:lnTo>
                  <a:pt x="5821" y="7332"/>
                </a:lnTo>
                <a:lnTo>
                  <a:pt x="5821" y="7259"/>
                </a:lnTo>
                <a:lnTo>
                  <a:pt x="5578" y="6114"/>
                </a:lnTo>
                <a:lnTo>
                  <a:pt x="5578" y="6114"/>
                </a:lnTo>
                <a:lnTo>
                  <a:pt x="5724" y="5992"/>
                </a:lnTo>
                <a:lnTo>
                  <a:pt x="5894" y="5846"/>
                </a:lnTo>
                <a:lnTo>
                  <a:pt x="6966" y="6260"/>
                </a:lnTo>
                <a:lnTo>
                  <a:pt x="6966" y="6260"/>
                </a:lnTo>
                <a:lnTo>
                  <a:pt x="7039" y="6260"/>
                </a:lnTo>
                <a:lnTo>
                  <a:pt x="7112" y="6285"/>
                </a:lnTo>
                <a:lnTo>
                  <a:pt x="7258" y="6236"/>
                </a:lnTo>
                <a:lnTo>
                  <a:pt x="7404" y="6163"/>
                </a:lnTo>
                <a:lnTo>
                  <a:pt x="7453" y="6114"/>
                </a:lnTo>
                <a:lnTo>
                  <a:pt x="7502" y="6041"/>
                </a:lnTo>
                <a:lnTo>
                  <a:pt x="7745" y="5530"/>
                </a:lnTo>
                <a:lnTo>
                  <a:pt x="7745" y="5530"/>
                </a:lnTo>
                <a:lnTo>
                  <a:pt x="7770" y="5481"/>
                </a:lnTo>
                <a:lnTo>
                  <a:pt x="7794" y="5383"/>
                </a:lnTo>
                <a:lnTo>
                  <a:pt x="7770" y="5237"/>
                </a:lnTo>
                <a:lnTo>
                  <a:pt x="7697" y="5115"/>
                </a:lnTo>
                <a:lnTo>
                  <a:pt x="7648" y="5042"/>
                </a:lnTo>
                <a:lnTo>
                  <a:pt x="7599" y="4994"/>
                </a:lnTo>
                <a:lnTo>
                  <a:pt x="6625" y="4360"/>
                </a:lnTo>
                <a:lnTo>
                  <a:pt x="6625" y="4360"/>
                </a:lnTo>
                <a:lnTo>
                  <a:pt x="6649" y="4166"/>
                </a:lnTo>
                <a:lnTo>
                  <a:pt x="6649" y="3946"/>
                </a:lnTo>
                <a:lnTo>
                  <a:pt x="7697" y="3459"/>
                </a:lnTo>
                <a:lnTo>
                  <a:pt x="7697" y="3459"/>
                </a:lnTo>
                <a:lnTo>
                  <a:pt x="7770" y="3435"/>
                </a:lnTo>
                <a:lnTo>
                  <a:pt x="7843" y="3386"/>
                </a:lnTo>
                <a:lnTo>
                  <a:pt x="7916" y="3240"/>
                </a:lnTo>
                <a:lnTo>
                  <a:pt x="7940" y="3094"/>
                </a:lnTo>
                <a:lnTo>
                  <a:pt x="7940" y="3021"/>
                </a:lnTo>
                <a:lnTo>
                  <a:pt x="7940" y="2948"/>
                </a:lnTo>
                <a:lnTo>
                  <a:pt x="7745" y="2412"/>
                </a:lnTo>
                <a:lnTo>
                  <a:pt x="7745" y="2412"/>
                </a:lnTo>
                <a:lnTo>
                  <a:pt x="7721" y="2339"/>
                </a:lnTo>
                <a:lnTo>
                  <a:pt x="7672" y="2290"/>
                </a:lnTo>
                <a:lnTo>
                  <a:pt x="7551" y="2193"/>
                </a:lnTo>
                <a:lnTo>
                  <a:pt x="7429" y="2144"/>
                </a:lnTo>
                <a:lnTo>
                  <a:pt x="7356" y="2144"/>
                </a:lnTo>
                <a:lnTo>
                  <a:pt x="7258" y="2144"/>
                </a:lnTo>
                <a:lnTo>
                  <a:pt x="7258" y="2144"/>
                </a:lnTo>
                <a:close/>
                <a:moveTo>
                  <a:pt x="5480" y="4726"/>
                </a:moveTo>
                <a:lnTo>
                  <a:pt x="5480" y="4726"/>
                </a:lnTo>
                <a:lnTo>
                  <a:pt x="5383" y="4872"/>
                </a:lnTo>
                <a:lnTo>
                  <a:pt x="5286" y="4994"/>
                </a:lnTo>
                <a:lnTo>
                  <a:pt x="5188" y="5140"/>
                </a:lnTo>
                <a:lnTo>
                  <a:pt x="5066" y="5237"/>
                </a:lnTo>
                <a:lnTo>
                  <a:pt x="4945" y="5335"/>
                </a:lnTo>
                <a:lnTo>
                  <a:pt x="4798" y="5432"/>
                </a:lnTo>
                <a:lnTo>
                  <a:pt x="4652" y="5505"/>
                </a:lnTo>
                <a:lnTo>
                  <a:pt x="4506" y="5554"/>
                </a:lnTo>
                <a:lnTo>
                  <a:pt x="4360" y="5603"/>
                </a:lnTo>
                <a:lnTo>
                  <a:pt x="4190" y="5627"/>
                </a:lnTo>
                <a:lnTo>
                  <a:pt x="4043" y="5651"/>
                </a:lnTo>
                <a:lnTo>
                  <a:pt x="3873" y="5627"/>
                </a:lnTo>
                <a:lnTo>
                  <a:pt x="3702" y="5627"/>
                </a:lnTo>
                <a:lnTo>
                  <a:pt x="3556" y="5578"/>
                </a:lnTo>
                <a:lnTo>
                  <a:pt x="3386" y="5530"/>
                </a:lnTo>
                <a:lnTo>
                  <a:pt x="3240" y="5456"/>
                </a:lnTo>
                <a:lnTo>
                  <a:pt x="3240" y="5456"/>
                </a:lnTo>
                <a:lnTo>
                  <a:pt x="3094" y="5383"/>
                </a:lnTo>
                <a:lnTo>
                  <a:pt x="2947" y="5286"/>
                </a:lnTo>
                <a:lnTo>
                  <a:pt x="2826" y="5164"/>
                </a:lnTo>
                <a:lnTo>
                  <a:pt x="2704" y="5067"/>
                </a:lnTo>
                <a:lnTo>
                  <a:pt x="2606" y="4921"/>
                </a:lnTo>
                <a:lnTo>
                  <a:pt x="2533" y="4799"/>
                </a:lnTo>
                <a:lnTo>
                  <a:pt x="2460" y="4653"/>
                </a:lnTo>
                <a:lnTo>
                  <a:pt x="2387" y="4507"/>
                </a:lnTo>
                <a:lnTo>
                  <a:pt x="2363" y="4336"/>
                </a:lnTo>
                <a:lnTo>
                  <a:pt x="2314" y="4190"/>
                </a:lnTo>
                <a:lnTo>
                  <a:pt x="2314" y="4020"/>
                </a:lnTo>
                <a:lnTo>
                  <a:pt x="2314" y="3873"/>
                </a:lnTo>
                <a:lnTo>
                  <a:pt x="2339" y="3703"/>
                </a:lnTo>
                <a:lnTo>
                  <a:pt x="2363" y="3532"/>
                </a:lnTo>
                <a:lnTo>
                  <a:pt x="2412" y="3386"/>
                </a:lnTo>
                <a:lnTo>
                  <a:pt x="2485" y="3216"/>
                </a:lnTo>
                <a:lnTo>
                  <a:pt x="2485" y="3216"/>
                </a:lnTo>
                <a:lnTo>
                  <a:pt x="2582" y="3070"/>
                </a:lnTo>
                <a:lnTo>
                  <a:pt x="2680" y="2948"/>
                </a:lnTo>
                <a:lnTo>
                  <a:pt x="2777" y="2802"/>
                </a:lnTo>
                <a:lnTo>
                  <a:pt x="2899" y="2704"/>
                </a:lnTo>
                <a:lnTo>
                  <a:pt x="3020" y="2607"/>
                </a:lnTo>
                <a:lnTo>
                  <a:pt x="3167" y="2509"/>
                </a:lnTo>
                <a:lnTo>
                  <a:pt x="3313" y="2436"/>
                </a:lnTo>
                <a:lnTo>
                  <a:pt x="3459" y="2388"/>
                </a:lnTo>
                <a:lnTo>
                  <a:pt x="3605" y="2339"/>
                </a:lnTo>
                <a:lnTo>
                  <a:pt x="3775" y="2315"/>
                </a:lnTo>
                <a:lnTo>
                  <a:pt x="3922" y="2290"/>
                </a:lnTo>
                <a:lnTo>
                  <a:pt x="4092" y="2315"/>
                </a:lnTo>
                <a:lnTo>
                  <a:pt x="4263" y="2315"/>
                </a:lnTo>
                <a:lnTo>
                  <a:pt x="4409" y="2363"/>
                </a:lnTo>
                <a:lnTo>
                  <a:pt x="4579" y="2412"/>
                </a:lnTo>
                <a:lnTo>
                  <a:pt x="4725" y="2485"/>
                </a:lnTo>
                <a:lnTo>
                  <a:pt x="4725" y="2485"/>
                </a:lnTo>
                <a:lnTo>
                  <a:pt x="4871" y="2558"/>
                </a:lnTo>
                <a:lnTo>
                  <a:pt x="5018" y="2656"/>
                </a:lnTo>
                <a:lnTo>
                  <a:pt x="5139" y="2777"/>
                </a:lnTo>
                <a:lnTo>
                  <a:pt x="5261" y="2875"/>
                </a:lnTo>
                <a:lnTo>
                  <a:pt x="5359" y="3021"/>
                </a:lnTo>
                <a:lnTo>
                  <a:pt x="5432" y="3143"/>
                </a:lnTo>
                <a:lnTo>
                  <a:pt x="5505" y="3289"/>
                </a:lnTo>
                <a:lnTo>
                  <a:pt x="5578" y="3435"/>
                </a:lnTo>
                <a:lnTo>
                  <a:pt x="5602" y="3605"/>
                </a:lnTo>
                <a:lnTo>
                  <a:pt x="5626" y="3752"/>
                </a:lnTo>
                <a:lnTo>
                  <a:pt x="5651" y="3922"/>
                </a:lnTo>
                <a:lnTo>
                  <a:pt x="5651" y="4068"/>
                </a:lnTo>
                <a:lnTo>
                  <a:pt x="5626" y="4239"/>
                </a:lnTo>
                <a:lnTo>
                  <a:pt x="5602" y="4409"/>
                </a:lnTo>
                <a:lnTo>
                  <a:pt x="5553" y="4555"/>
                </a:lnTo>
                <a:lnTo>
                  <a:pt x="5480" y="4726"/>
                </a:lnTo>
                <a:lnTo>
                  <a:pt x="5480" y="4726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CustomShape 27"/>
          <p:cNvSpPr/>
          <p:nvPr/>
        </p:nvSpPr>
        <p:spPr>
          <a:xfrm>
            <a:off x="3685320" y="3422520"/>
            <a:ext cx="290160" cy="143280"/>
          </a:xfrm>
          <a:custGeom>
            <a:avLst/>
            <a:gdLst/>
            <a:ahLst/>
            <a:cxnLst/>
            <a:rect l="l" t="t" r="r" b="b"/>
            <a:pathLst>
              <a:path w="9012" h="3800">
                <a:moveTo>
                  <a:pt x="2947" y="0"/>
                </a:moveTo>
                <a:lnTo>
                  <a:pt x="2947" y="2947"/>
                </a:lnTo>
                <a:lnTo>
                  <a:pt x="853" y="2947"/>
                </a:lnTo>
                <a:lnTo>
                  <a:pt x="853" y="2947"/>
                </a:lnTo>
                <a:lnTo>
                  <a:pt x="682" y="2947"/>
                </a:lnTo>
                <a:lnTo>
                  <a:pt x="512" y="2996"/>
                </a:lnTo>
                <a:lnTo>
                  <a:pt x="365" y="3093"/>
                </a:lnTo>
                <a:lnTo>
                  <a:pt x="244" y="3191"/>
                </a:lnTo>
                <a:lnTo>
                  <a:pt x="146" y="3313"/>
                </a:lnTo>
                <a:lnTo>
                  <a:pt x="49" y="3459"/>
                </a:lnTo>
                <a:lnTo>
                  <a:pt x="0" y="3629"/>
                </a:lnTo>
                <a:lnTo>
                  <a:pt x="0" y="3800"/>
                </a:lnTo>
                <a:lnTo>
                  <a:pt x="9011" y="3800"/>
                </a:lnTo>
                <a:lnTo>
                  <a:pt x="9011" y="3800"/>
                </a:lnTo>
                <a:lnTo>
                  <a:pt x="9011" y="3629"/>
                </a:lnTo>
                <a:lnTo>
                  <a:pt x="8963" y="3459"/>
                </a:lnTo>
                <a:lnTo>
                  <a:pt x="8865" y="3313"/>
                </a:lnTo>
                <a:lnTo>
                  <a:pt x="8768" y="3191"/>
                </a:lnTo>
                <a:lnTo>
                  <a:pt x="8646" y="3093"/>
                </a:lnTo>
                <a:lnTo>
                  <a:pt x="8500" y="2996"/>
                </a:lnTo>
                <a:lnTo>
                  <a:pt x="8330" y="2947"/>
                </a:lnTo>
                <a:lnTo>
                  <a:pt x="8159" y="2947"/>
                </a:lnTo>
                <a:lnTo>
                  <a:pt x="6065" y="2947"/>
                </a:lnTo>
                <a:lnTo>
                  <a:pt x="6065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28"/>
          <p:cNvSpPr/>
          <p:nvPr/>
        </p:nvSpPr>
        <p:spPr>
          <a:xfrm>
            <a:off x="3531960" y="2896852"/>
            <a:ext cx="596520" cy="514440"/>
          </a:xfrm>
          <a:custGeom>
            <a:avLst/>
            <a:gdLst/>
            <a:ahLst/>
            <a:cxnLst/>
            <a:rect l="l" t="t" r="r" b="b"/>
            <a:pathLst>
              <a:path w="18462" h="13445">
                <a:moveTo>
                  <a:pt x="17974" y="1"/>
                </a:moveTo>
                <a:lnTo>
                  <a:pt x="487" y="1"/>
                </a:lnTo>
                <a:lnTo>
                  <a:pt x="487" y="1"/>
                </a:lnTo>
                <a:lnTo>
                  <a:pt x="390" y="1"/>
                </a:lnTo>
                <a:lnTo>
                  <a:pt x="317" y="50"/>
                </a:lnTo>
                <a:lnTo>
                  <a:pt x="220" y="74"/>
                </a:lnTo>
                <a:lnTo>
                  <a:pt x="146" y="147"/>
                </a:lnTo>
                <a:lnTo>
                  <a:pt x="98" y="220"/>
                </a:lnTo>
                <a:lnTo>
                  <a:pt x="49" y="293"/>
                </a:lnTo>
                <a:lnTo>
                  <a:pt x="25" y="390"/>
                </a:lnTo>
                <a:lnTo>
                  <a:pt x="0" y="488"/>
                </a:lnTo>
                <a:lnTo>
                  <a:pt x="0" y="12958"/>
                </a:lnTo>
                <a:lnTo>
                  <a:pt x="0" y="12958"/>
                </a:lnTo>
                <a:lnTo>
                  <a:pt x="25" y="13055"/>
                </a:lnTo>
                <a:lnTo>
                  <a:pt x="49" y="13152"/>
                </a:lnTo>
                <a:lnTo>
                  <a:pt x="98" y="13226"/>
                </a:lnTo>
                <a:lnTo>
                  <a:pt x="146" y="13299"/>
                </a:lnTo>
                <a:lnTo>
                  <a:pt x="220" y="13372"/>
                </a:lnTo>
                <a:lnTo>
                  <a:pt x="317" y="13396"/>
                </a:lnTo>
                <a:lnTo>
                  <a:pt x="390" y="13445"/>
                </a:lnTo>
                <a:lnTo>
                  <a:pt x="487" y="13445"/>
                </a:lnTo>
                <a:lnTo>
                  <a:pt x="17974" y="13445"/>
                </a:lnTo>
                <a:lnTo>
                  <a:pt x="17974" y="13445"/>
                </a:lnTo>
                <a:lnTo>
                  <a:pt x="18072" y="13445"/>
                </a:lnTo>
                <a:lnTo>
                  <a:pt x="18145" y="13396"/>
                </a:lnTo>
                <a:lnTo>
                  <a:pt x="18242" y="13372"/>
                </a:lnTo>
                <a:lnTo>
                  <a:pt x="18315" y="13299"/>
                </a:lnTo>
                <a:lnTo>
                  <a:pt x="18364" y="13226"/>
                </a:lnTo>
                <a:lnTo>
                  <a:pt x="18413" y="13152"/>
                </a:lnTo>
                <a:lnTo>
                  <a:pt x="18437" y="13055"/>
                </a:lnTo>
                <a:lnTo>
                  <a:pt x="18461" y="12958"/>
                </a:lnTo>
                <a:lnTo>
                  <a:pt x="18461" y="488"/>
                </a:lnTo>
                <a:lnTo>
                  <a:pt x="18461" y="488"/>
                </a:lnTo>
                <a:lnTo>
                  <a:pt x="18437" y="390"/>
                </a:lnTo>
                <a:lnTo>
                  <a:pt x="18413" y="293"/>
                </a:lnTo>
                <a:lnTo>
                  <a:pt x="18364" y="220"/>
                </a:lnTo>
                <a:lnTo>
                  <a:pt x="18315" y="147"/>
                </a:lnTo>
                <a:lnTo>
                  <a:pt x="18242" y="74"/>
                </a:lnTo>
                <a:lnTo>
                  <a:pt x="18145" y="50"/>
                </a:lnTo>
                <a:lnTo>
                  <a:pt x="18072" y="1"/>
                </a:lnTo>
                <a:lnTo>
                  <a:pt x="17974" y="1"/>
                </a:lnTo>
                <a:lnTo>
                  <a:pt x="17974" y="1"/>
                </a:lnTo>
                <a:close/>
                <a:moveTo>
                  <a:pt x="17000" y="11983"/>
                </a:moveTo>
                <a:lnTo>
                  <a:pt x="1462" y="11983"/>
                </a:lnTo>
                <a:lnTo>
                  <a:pt x="1462" y="1462"/>
                </a:lnTo>
                <a:lnTo>
                  <a:pt x="17000" y="1462"/>
                </a:lnTo>
                <a:lnTo>
                  <a:pt x="17000" y="11983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7" name="CustomShape 29"/>
          <p:cNvSpPr/>
          <p:nvPr/>
        </p:nvSpPr>
        <p:spPr>
          <a:xfrm>
            <a:off x="3534480" y="4252680"/>
            <a:ext cx="594000" cy="725400"/>
          </a:xfrm>
          <a:custGeom>
            <a:avLst/>
            <a:gdLst/>
            <a:ahLst/>
            <a:cxnLst/>
            <a:rect l="l" t="t" r="r" b="b"/>
            <a:pathLst>
              <a:path w="11983" h="1588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756000" y="972000"/>
            <a:ext cx="5831280" cy="170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6000" b="1" strike="noStrike" spc="-1">
                <a:solidFill>
                  <a:srgbClr val="94BF6E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POLOHA OBRAZOVKY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5688000" y="3312000"/>
            <a:ext cx="3670920" cy="3382920"/>
          </a:xfrm>
          <a:custGeom>
            <a:avLst/>
            <a:gdLst/>
            <a:ahLst/>
            <a:cxnLst/>
            <a:rect l="l" t="t" r="r" b="b"/>
            <a:pathLst>
              <a:path w="143434" h="111665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14454"/>
          </a:solidFill>
          <a:ln w="19080">
            <a:solidFill>
              <a:srgbClr val="18637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0" name="CustomShape 3"/>
          <p:cNvSpPr/>
          <p:nvPr/>
        </p:nvSpPr>
        <p:spPr>
          <a:xfrm>
            <a:off x="5846400" y="3288240"/>
            <a:ext cx="146520" cy="19548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1" name="CustomShape 4"/>
          <p:cNvSpPr/>
          <p:nvPr/>
        </p:nvSpPr>
        <p:spPr>
          <a:xfrm>
            <a:off x="6054120" y="3024000"/>
            <a:ext cx="136800" cy="18324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5"/>
          <p:cNvSpPr/>
          <p:nvPr/>
        </p:nvSpPr>
        <p:spPr>
          <a:xfrm>
            <a:off x="5900760" y="3094920"/>
            <a:ext cx="237240" cy="31644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CustomShape 6"/>
          <p:cNvSpPr/>
          <p:nvPr/>
        </p:nvSpPr>
        <p:spPr>
          <a:xfrm>
            <a:off x="6010200" y="3138480"/>
            <a:ext cx="37800" cy="5076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4" name="CustomShape 7"/>
          <p:cNvSpPr/>
          <p:nvPr/>
        </p:nvSpPr>
        <p:spPr>
          <a:xfrm>
            <a:off x="5846400" y="5808240"/>
            <a:ext cx="146520" cy="19548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5" name="CustomShape 8"/>
          <p:cNvSpPr/>
          <p:nvPr/>
        </p:nvSpPr>
        <p:spPr>
          <a:xfrm>
            <a:off x="6054120" y="5544000"/>
            <a:ext cx="136800" cy="18324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6" name="CustomShape 9"/>
          <p:cNvSpPr/>
          <p:nvPr/>
        </p:nvSpPr>
        <p:spPr>
          <a:xfrm>
            <a:off x="5900760" y="5614920"/>
            <a:ext cx="237240" cy="31644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7" name="CustomShape 10"/>
          <p:cNvSpPr/>
          <p:nvPr/>
        </p:nvSpPr>
        <p:spPr>
          <a:xfrm>
            <a:off x="6010200" y="5658480"/>
            <a:ext cx="37800" cy="5076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8" name="CustomShape 11"/>
          <p:cNvSpPr/>
          <p:nvPr/>
        </p:nvSpPr>
        <p:spPr>
          <a:xfrm>
            <a:off x="9216000" y="3288240"/>
            <a:ext cx="146520" cy="19548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CustomShape 12"/>
          <p:cNvSpPr/>
          <p:nvPr/>
        </p:nvSpPr>
        <p:spPr>
          <a:xfrm>
            <a:off x="9423720" y="3024000"/>
            <a:ext cx="136800" cy="18324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0" name="CustomShape 13"/>
          <p:cNvSpPr/>
          <p:nvPr/>
        </p:nvSpPr>
        <p:spPr>
          <a:xfrm>
            <a:off x="9270360" y="3094920"/>
            <a:ext cx="237240" cy="31644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14"/>
          <p:cNvSpPr/>
          <p:nvPr/>
        </p:nvSpPr>
        <p:spPr>
          <a:xfrm>
            <a:off x="9379800" y="3138480"/>
            <a:ext cx="37800" cy="5076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2" name="CustomShape 15"/>
          <p:cNvSpPr/>
          <p:nvPr/>
        </p:nvSpPr>
        <p:spPr>
          <a:xfrm>
            <a:off x="936000" y="2926440"/>
            <a:ext cx="4390920" cy="420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sk-SK" sz="1800" b="1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Parametrické vyjadrenie roviny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2D – na ploche obrazovky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3D – v zornom poli senzora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756000" y="972000"/>
            <a:ext cx="8746920" cy="8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4000" b="1" strike="noStrike" spc="-1">
                <a:solidFill>
                  <a:srgbClr val="94BF6E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URČENIE 3D SÚRADNÍC BODU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CustomShape 2"/>
          <p:cNvSpPr/>
          <p:nvPr/>
        </p:nvSpPr>
        <p:spPr>
          <a:xfrm>
            <a:off x="2088000" y="2088000"/>
            <a:ext cx="6118920" cy="5182920"/>
          </a:xfrm>
          <a:custGeom>
            <a:avLst/>
            <a:gdLst/>
            <a:ahLst/>
            <a:cxnLst/>
            <a:rect l="l" t="t" r="r" b="b"/>
            <a:pathLst>
              <a:path w="143434" h="111665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14454"/>
          </a:solidFill>
          <a:ln w="19080">
            <a:solidFill>
              <a:srgbClr val="18637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CustomShape 3"/>
          <p:cNvSpPr/>
          <p:nvPr/>
        </p:nvSpPr>
        <p:spPr>
          <a:xfrm>
            <a:off x="2318400" y="2099520"/>
            <a:ext cx="269640" cy="27540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6" name="CustomShape 4"/>
          <p:cNvSpPr/>
          <p:nvPr/>
        </p:nvSpPr>
        <p:spPr>
          <a:xfrm>
            <a:off x="2699280" y="1728000"/>
            <a:ext cx="251640" cy="25812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7" name="CustomShape 5"/>
          <p:cNvSpPr/>
          <p:nvPr/>
        </p:nvSpPr>
        <p:spPr>
          <a:xfrm>
            <a:off x="2418120" y="1827720"/>
            <a:ext cx="435960" cy="44568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CustomShape 6"/>
          <p:cNvSpPr/>
          <p:nvPr/>
        </p:nvSpPr>
        <p:spPr>
          <a:xfrm>
            <a:off x="2618640" y="1888920"/>
            <a:ext cx="70200" cy="7164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9" name="CustomShape 7"/>
          <p:cNvSpPr/>
          <p:nvPr/>
        </p:nvSpPr>
        <p:spPr>
          <a:xfrm>
            <a:off x="3024000" y="2448000"/>
            <a:ext cx="4390920" cy="420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6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Dotykom prsta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6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Regresnou analýzou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Line 8"/>
          <p:cNvSpPr/>
          <p:nvPr/>
        </p:nvSpPr>
        <p:spPr>
          <a:xfrm>
            <a:off x="360000" y="2592000"/>
            <a:ext cx="4752000" cy="4680000"/>
          </a:xfrm>
          <a:prstGeom prst="line">
            <a:avLst/>
          </a:prstGeom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1" name="Line 9"/>
          <p:cNvSpPr/>
          <p:nvPr/>
        </p:nvSpPr>
        <p:spPr>
          <a:xfrm flipH="1">
            <a:off x="5112000" y="2736000"/>
            <a:ext cx="4680000" cy="4536000"/>
          </a:xfrm>
          <a:prstGeom prst="line">
            <a:avLst/>
          </a:prstGeom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CustomShape 10"/>
          <p:cNvSpPr/>
          <p:nvPr/>
        </p:nvSpPr>
        <p:spPr>
          <a:xfrm>
            <a:off x="4608000" y="7272000"/>
            <a:ext cx="1006920" cy="142920"/>
          </a:xfrm>
          <a:prstGeom prst="rect">
            <a:avLst/>
          </a:prstGeom>
          <a:solidFill>
            <a:srgbClr val="94BF6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756000" y="972000"/>
            <a:ext cx="8746920" cy="8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4000" b="1" strike="noStrike" spc="-1">
                <a:solidFill>
                  <a:srgbClr val="94BF6E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URČENIE 3D SÚRADNÍC BODU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2088000" y="2088000"/>
            <a:ext cx="6118920" cy="5182920"/>
          </a:xfrm>
          <a:custGeom>
            <a:avLst/>
            <a:gdLst/>
            <a:ahLst/>
            <a:cxnLst/>
            <a:rect l="l" t="t" r="r" b="b"/>
            <a:pathLst>
              <a:path w="143434" h="111665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14454"/>
          </a:solidFill>
          <a:ln w="19080">
            <a:solidFill>
              <a:srgbClr val="18637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5" name="CustomShape 3"/>
          <p:cNvSpPr/>
          <p:nvPr/>
        </p:nvSpPr>
        <p:spPr>
          <a:xfrm>
            <a:off x="2318400" y="2099520"/>
            <a:ext cx="269640" cy="27540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6" name="CustomShape 4"/>
          <p:cNvSpPr/>
          <p:nvPr/>
        </p:nvSpPr>
        <p:spPr>
          <a:xfrm>
            <a:off x="2699280" y="1728000"/>
            <a:ext cx="251640" cy="25812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7" name="CustomShape 5"/>
          <p:cNvSpPr/>
          <p:nvPr/>
        </p:nvSpPr>
        <p:spPr>
          <a:xfrm>
            <a:off x="2418120" y="1827720"/>
            <a:ext cx="435960" cy="44568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8" name="CustomShape 6"/>
          <p:cNvSpPr/>
          <p:nvPr/>
        </p:nvSpPr>
        <p:spPr>
          <a:xfrm>
            <a:off x="2618640" y="1888920"/>
            <a:ext cx="70200" cy="7164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" name="CustomShape 7"/>
          <p:cNvSpPr/>
          <p:nvPr/>
        </p:nvSpPr>
        <p:spPr>
          <a:xfrm>
            <a:off x="2916000" y="2484000"/>
            <a:ext cx="4282920" cy="61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2800" b="1" strike="noStrike" spc="-1">
                <a:solidFill>
                  <a:srgbClr val="94BF6E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REGRESNÁ ANALÝZA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0" name="Picture 549"/>
          <p:cNvPicPr/>
          <p:nvPr/>
        </p:nvPicPr>
        <p:blipFill>
          <a:blip r:embed="rId2"/>
          <a:stretch/>
        </p:blipFill>
        <p:spPr>
          <a:xfrm>
            <a:off x="3484440" y="3555720"/>
            <a:ext cx="3354480" cy="2995200"/>
          </a:xfrm>
          <a:prstGeom prst="rect">
            <a:avLst/>
          </a:prstGeom>
          <a:ln>
            <a:noFill/>
          </a:ln>
        </p:spPr>
      </p:pic>
      <p:sp>
        <p:nvSpPr>
          <p:cNvPr id="551" name="CustomShape 8"/>
          <p:cNvSpPr/>
          <p:nvPr/>
        </p:nvSpPr>
        <p:spPr>
          <a:xfrm>
            <a:off x="2952000" y="2494800"/>
            <a:ext cx="4390920" cy="420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Skúma závislosti veličín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ustomShape 1"/>
          <p:cNvSpPr/>
          <p:nvPr/>
        </p:nvSpPr>
        <p:spPr>
          <a:xfrm>
            <a:off x="756000" y="972000"/>
            <a:ext cx="8746920" cy="8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4000" b="1" strike="noStrike" spc="-1">
                <a:solidFill>
                  <a:srgbClr val="94BF6E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URČENIE 3D SÚRADNÍC BODU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CustomShape 2"/>
          <p:cNvSpPr/>
          <p:nvPr/>
        </p:nvSpPr>
        <p:spPr>
          <a:xfrm>
            <a:off x="2088000" y="2088000"/>
            <a:ext cx="6118920" cy="5182920"/>
          </a:xfrm>
          <a:custGeom>
            <a:avLst/>
            <a:gdLst/>
            <a:ahLst/>
            <a:cxnLst/>
            <a:rect l="l" t="t" r="r" b="b"/>
            <a:pathLst>
              <a:path w="143434" h="111665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14454"/>
          </a:solidFill>
          <a:ln w="19080">
            <a:solidFill>
              <a:srgbClr val="18637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4" name="CustomShape 3"/>
          <p:cNvSpPr/>
          <p:nvPr/>
        </p:nvSpPr>
        <p:spPr>
          <a:xfrm>
            <a:off x="2318400" y="2099520"/>
            <a:ext cx="269640" cy="27540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5" name="CustomShape 4"/>
          <p:cNvSpPr/>
          <p:nvPr/>
        </p:nvSpPr>
        <p:spPr>
          <a:xfrm>
            <a:off x="2699280" y="1728000"/>
            <a:ext cx="251640" cy="25812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6" name="CustomShape 5"/>
          <p:cNvSpPr/>
          <p:nvPr/>
        </p:nvSpPr>
        <p:spPr>
          <a:xfrm>
            <a:off x="2418120" y="1827720"/>
            <a:ext cx="435960" cy="44568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7" name="CustomShape 6"/>
          <p:cNvSpPr/>
          <p:nvPr/>
        </p:nvSpPr>
        <p:spPr>
          <a:xfrm>
            <a:off x="2618640" y="1888920"/>
            <a:ext cx="70200" cy="7164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8" name="CustomShape 7"/>
          <p:cNvSpPr/>
          <p:nvPr/>
        </p:nvSpPr>
        <p:spPr>
          <a:xfrm>
            <a:off x="2916000" y="2484000"/>
            <a:ext cx="4282920" cy="61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2800" b="1" strike="noStrike" spc="-1">
                <a:solidFill>
                  <a:srgbClr val="94BF6E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REGRESNÁ ANALÝZA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CustomShape 8"/>
          <p:cNvSpPr/>
          <p:nvPr/>
        </p:nvSpPr>
        <p:spPr>
          <a:xfrm>
            <a:off x="2978280" y="2630160"/>
            <a:ext cx="4390920" cy="25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Chybová funkcia – vzdialenosť bodu od priamky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Globálna chyba – súčet štvorcov chýb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Minimum globálnej chyby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756000" y="972000"/>
            <a:ext cx="8746920" cy="8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4000" b="1" strike="noStrike" spc="-1">
                <a:solidFill>
                  <a:srgbClr val="94BF6E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URČENIE 3D SÚRADNÍC BODU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CustomShape 2"/>
          <p:cNvSpPr/>
          <p:nvPr/>
        </p:nvSpPr>
        <p:spPr>
          <a:xfrm>
            <a:off x="2088000" y="2088000"/>
            <a:ext cx="6118920" cy="5182920"/>
          </a:xfrm>
          <a:custGeom>
            <a:avLst/>
            <a:gdLst/>
            <a:ahLst/>
            <a:cxnLst/>
            <a:rect l="l" t="t" r="r" b="b"/>
            <a:pathLst>
              <a:path w="143434" h="111665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14454"/>
          </a:solidFill>
          <a:ln w="19080">
            <a:solidFill>
              <a:srgbClr val="18637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CustomShape 3"/>
          <p:cNvSpPr/>
          <p:nvPr/>
        </p:nvSpPr>
        <p:spPr>
          <a:xfrm>
            <a:off x="2318400" y="2099520"/>
            <a:ext cx="269640" cy="27540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3" name="CustomShape 4"/>
          <p:cNvSpPr/>
          <p:nvPr/>
        </p:nvSpPr>
        <p:spPr>
          <a:xfrm>
            <a:off x="2699280" y="1728000"/>
            <a:ext cx="251640" cy="25812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4" name="CustomShape 5"/>
          <p:cNvSpPr/>
          <p:nvPr/>
        </p:nvSpPr>
        <p:spPr>
          <a:xfrm>
            <a:off x="2418120" y="1827720"/>
            <a:ext cx="435960" cy="44568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5" name="CustomShape 6"/>
          <p:cNvSpPr/>
          <p:nvPr/>
        </p:nvSpPr>
        <p:spPr>
          <a:xfrm>
            <a:off x="2618640" y="1888920"/>
            <a:ext cx="70200" cy="7164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CustomShape 7"/>
          <p:cNvSpPr/>
          <p:nvPr/>
        </p:nvSpPr>
        <p:spPr>
          <a:xfrm>
            <a:off x="2916000" y="2484000"/>
            <a:ext cx="4282920" cy="61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2800" b="1" strike="noStrike" spc="-1">
                <a:solidFill>
                  <a:srgbClr val="94BF6E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REGRESNÁ ANALÝZA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CustomShape 8"/>
          <p:cNvSpPr/>
          <p:nvPr/>
        </p:nvSpPr>
        <p:spPr>
          <a:xfrm>
            <a:off x="2978280" y="2630160"/>
            <a:ext cx="4390920" cy="25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Vstup: Množina priamok – vedených ukazujúcim prsom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Výstup: Bod najbližší všetkým priamkam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>
            <a:off x="756000" y="972000"/>
            <a:ext cx="8746920" cy="8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4000" b="1" strike="noStrike" spc="-1">
                <a:solidFill>
                  <a:srgbClr val="94BF6E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URČENIE 3D SÚRADNÍC BODU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CustomShape 2"/>
          <p:cNvSpPr/>
          <p:nvPr/>
        </p:nvSpPr>
        <p:spPr>
          <a:xfrm>
            <a:off x="2088000" y="2088000"/>
            <a:ext cx="6118920" cy="5182920"/>
          </a:xfrm>
          <a:custGeom>
            <a:avLst/>
            <a:gdLst/>
            <a:ahLst/>
            <a:cxnLst/>
            <a:rect l="l" t="t" r="r" b="b"/>
            <a:pathLst>
              <a:path w="143434" h="111665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14454"/>
          </a:solidFill>
          <a:ln w="19080">
            <a:solidFill>
              <a:srgbClr val="18637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0" name="CustomShape 3"/>
          <p:cNvSpPr/>
          <p:nvPr/>
        </p:nvSpPr>
        <p:spPr>
          <a:xfrm>
            <a:off x="2318400" y="2099520"/>
            <a:ext cx="269640" cy="27540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CustomShape 4"/>
          <p:cNvSpPr/>
          <p:nvPr/>
        </p:nvSpPr>
        <p:spPr>
          <a:xfrm>
            <a:off x="2699280" y="1728000"/>
            <a:ext cx="251640" cy="25812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2" name="CustomShape 5"/>
          <p:cNvSpPr/>
          <p:nvPr/>
        </p:nvSpPr>
        <p:spPr>
          <a:xfrm>
            <a:off x="2418120" y="1827720"/>
            <a:ext cx="435960" cy="44568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3" name="CustomShape 6"/>
          <p:cNvSpPr/>
          <p:nvPr/>
        </p:nvSpPr>
        <p:spPr>
          <a:xfrm>
            <a:off x="2618640" y="1888920"/>
            <a:ext cx="70200" cy="7164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4" name="CustomShape 7"/>
          <p:cNvSpPr/>
          <p:nvPr/>
        </p:nvSpPr>
        <p:spPr>
          <a:xfrm>
            <a:off x="2916000" y="2484000"/>
            <a:ext cx="4282920" cy="61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sk-SK" sz="2800" b="1" strike="noStrike" spc="-1">
                <a:solidFill>
                  <a:srgbClr val="94BF6E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PRIAMKA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CustomShape 8"/>
          <p:cNvSpPr/>
          <p:nvPr/>
        </p:nvSpPr>
        <p:spPr>
          <a:xfrm>
            <a:off x="2978280" y="2630160"/>
            <a:ext cx="4390920" cy="25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6" name="Picture 575"/>
          <p:cNvPicPr/>
          <p:nvPr/>
        </p:nvPicPr>
        <p:blipFill>
          <a:blip r:embed="rId2"/>
          <a:stretch/>
        </p:blipFill>
        <p:spPr>
          <a:xfrm>
            <a:off x="3384000" y="2376000"/>
            <a:ext cx="3672000" cy="386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"/>
          <p:cNvSpPr/>
          <p:nvPr/>
        </p:nvSpPr>
        <p:spPr>
          <a:xfrm>
            <a:off x="756000" y="972000"/>
            <a:ext cx="8746920" cy="8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4000" b="1" strike="noStrike" spc="-1">
                <a:solidFill>
                  <a:srgbClr val="94BF6E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URČENIE 3D SÚRADNÍC BODU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8" name="CustomShape 2"/>
          <p:cNvSpPr/>
          <p:nvPr/>
        </p:nvSpPr>
        <p:spPr>
          <a:xfrm>
            <a:off x="2088000" y="2088000"/>
            <a:ext cx="6118920" cy="5182920"/>
          </a:xfrm>
          <a:custGeom>
            <a:avLst/>
            <a:gdLst/>
            <a:ahLst/>
            <a:cxnLst/>
            <a:rect l="l" t="t" r="r" b="b"/>
            <a:pathLst>
              <a:path w="143434" h="111665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14454"/>
          </a:solidFill>
          <a:ln w="19080">
            <a:solidFill>
              <a:srgbClr val="18637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9" name="CustomShape 3"/>
          <p:cNvSpPr/>
          <p:nvPr/>
        </p:nvSpPr>
        <p:spPr>
          <a:xfrm>
            <a:off x="2318400" y="2099520"/>
            <a:ext cx="269640" cy="27540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4"/>
          <p:cNvSpPr/>
          <p:nvPr/>
        </p:nvSpPr>
        <p:spPr>
          <a:xfrm>
            <a:off x="2699280" y="1728000"/>
            <a:ext cx="251640" cy="25812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5"/>
          <p:cNvSpPr/>
          <p:nvPr/>
        </p:nvSpPr>
        <p:spPr>
          <a:xfrm>
            <a:off x="2418120" y="1827720"/>
            <a:ext cx="435960" cy="44568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6"/>
          <p:cNvSpPr/>
          <p:nvPr/>
        </p:nvSpPr>
        <p:spPr>
          <a:xfrm>
            <a:off x="2618640" y="1888920"/>
            <a:ext cx="70200" cy="7164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38160">
            <a:solidFill>
              <a:srgbClr val="94BF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7"/>
          <p:cNvSpPr/>
          <p:nvPr/>
        </p:nvSpPr>
        <p:spPr>
          <a:xfrm>
            <a:off x="2916000" y="2484000"/>
            <a:ext cx="4282920" cy="61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2800" b="1" strike="noStrike" spc="-1">
                <a:solidFill>
                  <a:srgbClr val="94BF6E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REGRESNÁ ANALÝZA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9AEE0-5355-4A2C-8F2A-106DAED9B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20" y="3490920"/>
            <a:ext cx="5504421" cy="25546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CustomShape 1"/>
          <p:cNvSpPr/>
          <p:nvPr/>
        </p:nvSpPr>
        <p:spPr>
          <a:xfrm>
            <a:off x="756000" y="972000"/>
            <a:ext cx="4577040" cy="170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6000" b="1" strike="noStrike" spc="-1">
                <a:solidFill>
                  <a:srgbClr val="165751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POLOHA KURZORA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0" name="CustomShape 2"/>
          <p:cNvSpPr/>
          <p:nvPr/>
        </p:nvSpPr>
        <p:spPr>
          <a:xfrm>
            <a:off x="6480000" y="1296000"/>
            <a:ext cx="2626560" cy="4371120"/>
          </a:xfrm>
          <a:custGeom>
            <a:avLst/>
            <a:gdLst/>
            <a:ahLst/>
            <a:cxnLst/>
            <a:rect l="l" t="t" r="r" b="b"/>
            <a:pathLst>
              <a:path w="11983" h="1588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76320">
            <a:solidFill>
              <a:srgbClr val="16575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1" name="CustomShape 3"/>
          <p:cNvSpPr/>
          <p:nvPr/>
        </p:nvSpPr>
        <p:spPr>
          <a:xfrm>
            <a:off x="936000" y="3168000"/>
            <a:ext cx="4390920" cy="297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sk-SK" sz="1800" b="1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Vypočítanie polohy na obrazovke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Prienik priamky a plochy – 3D súradnice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Zobrazenie súradníc z 3D do 2D – </a:t>
            </a:r>
            <a:r>
              <a:rPr lang="sk-SK" sz="2000" b="1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poloha na obrazovke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1262880" y="779760"/>
            <a:ext cx="3535560" cy="15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sk-SK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Dotykové ovládanie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5472000" y="2184840"/>
            <a:ext cx="4031280" cy="443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sk-SK" sz="32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Štandard v spôsobe ovládania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en-US" sz="32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Reklam</a:t>
            </a:r>
            <a:r>
              <a:rPr lang="sk-SK" sz="32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y</a:t>
            </a:r>
            <a:endParaRPr lang="en-US" sz="3200" spc="-1" dirty="0">
              <a:solidFill>
                <a:srgbClr val="114454"/>
              </a:solidFill>
              <a:uFill>
                <a:solidFill>
                  <a:srgbClr val="FFFFFF"/>
                </a:solidFill>
              </a:uFill>
              <a:latin typeface="Nixie One"/>
              <a:ea typeface="Nixie One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en-US" sz="3200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</a:rPr>
              <a:t>Inform</a:t>
            </a:r>
            <a:r>
              <a:rPr lang="sk-SK" sz="3200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</a:rPr>
              <a:t>ácie</a:t>
            </a: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3200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</a:rPr>
              <a:t>Služby</a:t>
            </a:r>
            <a:endParaRPr lang="sk-SK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432000" y="1393560"/>
            <a:ext cx="344880" cy="333360"/>
          </a:xfrm>
          <a:custGeom>
            <a:avLst/>
            <a:gdLst/>
            <a:ahLst/>
            <a:cxnLst/>
            <a:rect l="l" t="t" r="r" b="b"/>
            <a:pathLst>
              <a:path w="17585" h="12763">
                <a:moveTo>
                  <a:pt x="1" y="1"/>
                </a:moveTo>
                <a:lnTo>
                  <a:pt x="1" y="12276"/>
                </a:lnTo>
                <a:lnTo>
                  <a:pt x="1" y="12276"/>
                </a:lnTo>
                <a:lnTo>
                  <a:pt x="1" y="12373"/>
                </a:lnTo>
                <a:lnTo>
                  <a:pt x="25" y="12471"/>
                </a:lnTo>
                <a:lnTo>
                  <a:pt x="74" y="12544"/>
                </a:lnTo>
                <a:lnTo>
                  <a:pt x="122" y="12617"/>
                </a:lnTo>
                <a:lnTo>
                  <a:pt x="196" y="12690"/>
                </a:lnTo>
                <a:lnTo>
                  <a:pt x="293" y="12714"/>
                </a:lnTo>
                <a:lnTo>
                  <a:pt x="366" y="12763"/>
                </a:lnTo>
                <a:lnTo>
                  <a:pt x="488" y="12763"/>
                </a:lnTo>
                <a:lnTo>
                  <a:pt x="17585" y="12763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4"/>
          <p:cNvSpPr/>
          <p:nvPr/>
        </p:nvSpPr>
        <p:spPr>
          <a:xfrm>
            <a:off x="465480" y="1442880"/>
            <a:ext cx="277560" cy="222840"/>
          </a:xfrm>
          <a:custGeom>
            <a:avLst/>
            <a:gdLst/>
            <a:ahLst/>
            <a:cxnLst/>
            <a:rect l="l" t="t" r="r" b="b"/>
            <a:pathLst>
              <a:path w="14176" h="8549">
                <a:moveTo>
                  <a:pt x="1" y="8549"/>
                </a:moveTo>
                <a:lnTo>
                  <a:pt x="3654" y="4408"/>
                </a:lnTo>
                <a:lnTo>
                  <a:pt x="5821" y="5699"/>
                </a:lnTo>
                <a:lnTo>
                  <a:pt x="9085" y="1924"/>
                </a:lnTo>
                <a:lnTo>
                  <a:pt x="9085" y="1924"/>
                </a:lnTo>
                <a:lnTo>
                  <a:pt x="9085" y="1924"/>
                </a:lnTo>
                <a:lnTo>
                  <a:pt x="9085" y="1924"/>
                </a:lnTo>
                <a:lnTo>
                  <a:pt x="9061" y="1924"/>
                </a:lnTo>
                <a:lnTo>
                  <a:pt x="9085" y="1924"/>
                </a:lnTo>
                <a:lnTo>
                  <a:pt x="9085" y="1924"/>
                </a:lnTo>
                <a:lnTo>
                  <a:pt x="9085" y="1924"/>
                </a:lnTo>
                <a:lnTo>
                  <a:pt x="9085" y="1924"/>
                </a:lnTo>
                <a:lnTo>
                  <a:pt x="9061" y="1924"/>
                </a:lnTo>
                <a:lnTo>
                  <a:pt x="9085" y="1924"/>
                </a:lnTo>
                <a:lnTo>
                  <a:pt x="10571" y="3337"/>
                </a:lnTo>
                <a:lnTo>
                  <a:pt x="14175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4" name="Picture 423"/>
          <p:cNvPicPr/>
          <p:nvPr/>
        </p:nvPicPr>
        <p:blipFill>
          <a:blip r:embed="rId2"/>
          <a:srcRect l="2980" t="7881" b="6319"/>
          <a:stretch/>
        </p:blipFill>
        <p:spPr>
          <a:xfrm>
            <a:off x="270000" y="2286000"/>
            <a:ext cx="4765320" cy="527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CustomShape 1"/>
          <p:cNvSpPr/>
          <p:nvPr/>
        </p:nvSpPr>
        <p:spPr>
          <a:xfrm>
            <a:off x="756000" y="972000"/>
            <a:ext cx="7594920" cy="170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6000" b="1" strike="noStrike" spc="-1">
                <a:solidFill>
                  <a:srgbClr val="3B8D61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ROZPOZNÁVANIE GEST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3" name="CustomShape 2"/>
          <p:cNvSpPr/>
          <p:nvPr/>
        </p:nvSpPr>
        <p:spPr>
          <a:xfrm>
            <a:off x="936000" y="2926440"/>
            <a:ext cx="4390920" cy="21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sk-SK" sz="1800" b="1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Jednoduché gestá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0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Implementácia IF-mi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Kliknutie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Swipe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... 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0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 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4" name="CustomShape 3"/>
          <p:cNvSpPr/>
          <p:nvPr/>
        </p:nvSpPr>
        <p:spPr>
          <a:xfrm>
            <a:off x="936000" y="5112000"/>
            <a:ext cx="4390920" cy="21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sk-SK" sz="1800" b="1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Zložité gestá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000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R</a:t>
            </a:r>
            <a:r>
              <a:rPr lang="sk-SK" sz="20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ozpoznávanie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0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 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5" name="CustomShape 4"/>
          <p:cNvSpPr/>
          <p:nvPr/>
        </p:nvSpPr>
        <p:spPr>
          <a:xfrm>
            <a:off x="5472000" y="2540520"/>
            <a:ext cx="2755800" cy="2700720"/>
          </a:xfrm>
          <a:custGeom>
            <a:avLst/>
            <a:gdLst/>
            <a:ahLst/>
            <a:cxnLst/>
            <a:rect l="l" t="t" r="r" b="b"/>
            <a:pathLst>
              <a:path w="12592" h="12593">
                <a:moveTo>
                  <a:pt x="6284" y="1"/>
                </a:moveTo>
                <a:lnTo>
                  <a:pt x="6284" y="1"/>
                </a:lnTo>
                <a:lnTo>
                  <a:pt x="5967" y="25"/>
                </a:lnTo>
                <a:lnTo>
                  <a:pt x="5651" y="49"/>
                </a:lnTo>
                <a:lnTo>
                  <a:pt x="5334" y="74"/>
                </a:lnTo>
                <a:lnTo>
                  <a:pt x="5017" y="147"/>
                </a:lnTo>
                <a:lnTo>
                  <a:pt x="4725" y="220"/>
                </a:lnTo>
                <a:lnTo>
                  <a:pt x="4433" y="293"/>
                </a:lnTo>
                <a:lnTo>
                  <a:pt x="4141" y="390"/>
                </a:lnTo>
                <a:lnTo>
                  <a:pt x="3848" y="512"/>
                </a:lnTo>
                <a:lnTo>
                  <a:pt x="3556" y="634"/>
                </a:lnTo>
                <a:lnTo>
                  <a:pt x="3288" y="780"/>
                </a:lnTo>
                <a:lnTo>
                  <a:pt x="3020" y="926"/>
                </a:lnTo>
                <a:lnTo>
                  <a:pt x="2777" y="1072"/>
                </a:lnTo>
                <a:lnTo>
                  <a:pt x="2290" y="1437"/>
                </a:lnTo>
                <a:lnTo>
                  <a:pt x="1851" y="1852"/>
                </a:lnTo>
                <a:lnTo>
                  <a:pt x="1437" y="2290"/>
                </a:lnTo>
                <a:lnTo>
                  <a:pt x="1072" y="2777"/>
                </a:lnTo>
                <a:lnTo>
                  <a:pt x="901" y="3045"/>
                </a:lnTo>
                <a:lnTo>
                  <a:pt x="755" y="3313"/>
                </a:lnTo>
                <a:lnTo>
                  <a:pt x="609" y="3581"/>
                </a:lnTo>
                <a:lnTo>
                  <a:pt x="487" y="3849"/>
                </a:lnTo>
                <a:lnTo>
                  <a:pt x="390" y="4141"/>
                </a:lnTo>
                <a:lnTo>
                  <a:pt x="292" y="4433"/>
                </a:lnTo>
                <a:lnTo>
                  <a:pt x="195" y="4725"/>
                </a:lnTo>
                <a:lnTo>
                  <a:pt x="122" y="5042"/>
                </a:lnTo>
                <a:lnTo>
                  <a:pt x="73" y="5334"/>
                </a:lnTo>
                <a:lnTo>
                  <a:pt x="25" y="5651"/>
                </a:lnTo>
                <a:lnTo>
                  <a:pt x="0" y="5968"/>
                </a:lnTo>
                <a:lnTo>
                  <a:pt x="0" y="6308"/>
                </a:lnTo>
                <a:lnTo>
                  <a:pt x="0" y="6308"/>
                </a:lnTo>
                <a:lnTo>
                  <a:pt x="0" y="6625"/>
                </a:lnTo>
                <a:lnTo>
                  <a:pt x="25" y="6942"/>
                </a:lnTo>
                <a:lnTo>
                  <a:pt x="73" y="7258"/>
                </a:lnTo>
                <a:lnTo>
                  <a:pt x="122" y="7575"/>
                </a:lnTo>
                <a:lnTo>
                  <a:pt x="195" y="7867"/>
                </a:lnTo>
                <a:lnTo>
                  <a:pt x="292" y="8184"/>
                </a:lnTo>
                <a:lnTo>
                  <a:pt x="390" y="8476"/>
                </a:lnTo>
                <a:lnTo>
                  <a:pt x="487" y="8744"/>
                </a:lnTo>
                <a:lnTo>
                  <a:pt x="609" y="9036"/>
                </a:lnTo>
                <a:lnTo>
                  <a:pt x="755" y="9304"/>
                </a:lnTo>
                <a:lnTo>
                  <a:pt x="901" y="9572"/>
                </a:lnTo>
                <a:lnTo>
                  <a:pt x="1072" y="9816"/>
                </a:lnTo>
                <a:lnTo>
                  <a:pt x="1437" y="10303"/>
                </a:lnTo>
                <a:lnTo>
                  <a:pt x="1851" y="10741"/>
                </a:lnTo>
                <a:lnTo>
                  <a:pt x="2290" y="11155"/>
                </a:lnTo>
                <a:lnTo>
                  <a:pt x="2777" y="11520"/>
                </a:lnTo>
                <a:lnTo>
                  <a:pt x="3020" y="11691"/>
                </a:lnTo>
                <a:lnTo>
                  <a:pt x="3288" y="11837"/>
                </a:lnTo>
                <a:lnTo>
                  <a:pt x="3556" y="11983"/>
                </a:lnTo>
                <a:lnTo>
                  <a:pt x="3848" y="12105"/>
                </a:lnTo>
                <a:lnTo>
                  <a:pt x="4141" y="12202"/>
                </a:lnTo>
                <a:lnTo>
                  <a:pt x="4433" y="12300"/>
                </a:lnTo>
                <a:lnTo>
                  <a:pt x="4725" y="12397"/>
                </a:lnTo>
                <a:lnTo>
                  <a:pt x="5017" y="12470"/>
                </a:lnTo>
                <a:lnTo>
                  <a:pt x="5334" y="12519"/>
                </a:lnTo>
                <a:lnTo>
                  <a:pt x="5651" y="12568"/>
                </a:lnTo>
                <a:lnTo>
                  <a:pt x="5967" y="12592"/>
                </a:lnTo>
                <a:lnTo>
                  <a:pt x="6284" y="12592"/>
                </a:lnTo>
                <a:lnTo>
                  <a:pt x="6284" y="12592"/>
                </a:lnTo>
                <a:lnTo>
                  <a:pt x="6625" y="12592"/>
                </a:lnTo>
                <a:lnTo>
                  <a:pt x="6941" y="12568"/>
                </a:lnTo>
                <a:lnTo>
                  <a:pt x="7258" y="12519"/>
                </a:lnTo>
                <a:lnTo>
                  <a:pt x="7550" y="12470"/>
                </a:lnTo>
                <a:lnTo>
                  <a:pt x="7867" y="12397"/>
                </a:lnTo>
                <a:lnTo>
                  <a:pt x="8159" y="12300"/>
                </a:lnTo>
                <a:lnTo>
                  <a:pt x="8451" y="12202"/>
                </a:lnTo>
                <a:lnTo>
                  <a:pt x="8744" y="12105"/>
                </a:lnTo>
                <a:lnTo>
                  <a:pt x="9012" y="11983"/>
                </a:lnTo>
                <a:lnTo>
                  <a:pt x="9279" y="11837"/>
                </a:lnTo>
                <a:lnTo>
                  <a:pt x="9547" y="11691"/>
                </a:lnTo>
                <a:lnTo>
                  <a:pt x="9815" y="11520"/>
                </a:lnTo>
                <a:lnTo>
                  <a:pt x="10302" y="11155"/>
                </a:lnTo>
                <a:lnTo>
                  <a:pt x="10741" y="10741"/>
                </a:lnTo>
                <a:lnTo>
                  <a:pt x="11155" y="10303"/>
                </a:lnTo>
                <a:lnTo>
                  <a:pt x="11520" y="9816"/>
                </a:lnTo>
                <a:lnTo>
                  <a:pt x="11666" y="9572"/>
                </a:lnTo>
                <a:lnTo>
                  <a:pt x="11812" y="9304"/>
                </a:lnTo>
                <a:lnTo>
                  <a:pt x="11958" y="9036"/>
                </a:lnTo>
                <a:lnTo>
                  <a:pt x="12080" y="8744"/>
                </a:lnTo>
                <a:lnTo>
                  <a:pt x="12202" y="8476"/>
                </a:lnTo>
                <a:lnTo>
                  <a:pt x="12299" y="8184"/>
                </a:lnTo>
                <a:lnTo>
                  <a:pt x="12397" y="7867"/>
                </a:lnTo>
                <a:lnTo>
                  <a:pt x="12446" y="7575"/>
                </a:lnTo>
                <a:lnTo>
                  <a:pt x="12519" y="7258"/>
                </a:lnTo>
                <a:lnTo>
                  <a:pt x="12543" y="6942"/>
                </a:lnTo>
                <a:lnTo>
                  <a:pt x="12567" y="6625"/>
                </a:lnTo>
                <a:lnTo>
                  <a:pt x="12592" y="6308"/>
                </a:lnTo>
                <a:lnTo>
                  <a:pt x="12592" y="6308"/>
                </a:lnTo>
                <a:lnTo>
                  <a:pt x="12567" y="5968"/>
                </a:lnTo>
                <a:lnTo>
                  <a:pt x="12543" y="5651"/>
                </a:lnTo>
                <a:lnTo>
                  <a:pt x="12519" y="5334"/>
                </a:lnTo>
                <a:lnTo>
                  <a:pt x="12446" y="5042"/>
                </a:lnTo>
                <a:lnTo>
                  <a:pt x="12397" y="4725"/>
                </a:lnTo>
                <a:lnTo>
                  <a:pt x="12299" y="4433"/>
                </a:lnTo>
                <a:lnTo>
                  <a:pt x="12202" y="4141"/>
                </a:lnTo>
                <a:lnTo>
                  <a:pt x="12080" y="3849"/>
                </a:lnTo>
                <a:lnTo>
                  <a:pt x="11958" y="3581"/>
                </a:lnTo>
                <a:lnTo>
                  <a:pt x="11812" y="3313"/>
                </a:lnTo>
                <a:lnTo>
                  <a:pt x="11666" y="3045"/>
                </a:lnTo>
                <a:lnTo>
                  <a:pt x="11520" y="2777"/>
                </a:lnTo>
                <a:lnTo>
                  <a:pt x="11155" y="2290"/>
                </a:lnTo>
                <a:lnTo>
                  <a:pt x="10741" y="1852"/>
                </a:lnTo>
                <a:lnTo>
                  <a:pt x="10302" y="1437"/>
                </a:lnTo>
                <a:lnTo>
                  <a:pt x="9815" y="1072"/>
                </a:lnTo>
                <a:lnTo>
                  <a:pt x="9547" y="926"/>
                </a:lnTo>
                <a:lnTo>
                  <a:pt x="9279" y="780"/>
                </a:lnTo>
                <a:lnTo>
                  <a:pt x="9012" y="634"/>
                </a:lnTo>
                <a:lnTo>
                  <a:pt x="8744" y="512"/>
                </a:lnTo>
                <a:lnTo>
                  <a:pt x="8451" y="390"/>
                </a:lnTo>
                <a:lnTo>
                  <a:pt x="8159" y="293"/>
                </a:lnTo>
                <a:lnTo>
                  <a:pt x="7867" y="220"/>
                </a:lnTo>
                <a:lnTo>
                  <a:pt x="7550" y="147"/>
                </a:lnTo>
                <a:lnTo>
                  <a:pt x="7258" y="74"/>
                </a:lnTo>
                <a:lnTo>
                  <a:pt x="6941" y="49"/>
                </a:lnTo>
                <a:lnTo>
                  <a:pt x="6625" y="25"/>
                </a:lnTo>
                <a:lnTo>
                  <a:pt x="6284" y="1"/>
                </a:lnTo>
                <a:lnTo>
                  <a:pt x="6284" y="1"/>
                </a:lnTo>
                <a:close/>
              </a:path>
            </a:pathLst>
          </a:custGeom>
          <a:noFill/>
          <a:ln w="76320">
            <a:solidFill>
              <a:srgbClr val="3B8D6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6" name="CustomShape 5"/>
          <p:cNvSpPr/>
          <p:nvPr/>
        </p:nvSpPr>
        <p:spPr>
          <a:xfrm>
            <a:off x="5794920" y="2856960"/>
            <a:ext cx="2113920" cy="2070720"/>
          </a:xfrm>
          <a:custGeom>
            <a:avLst/>
            <a:gdLst/>
            <a:ahLst/>
            <a:cxnLst/>
            <a:rect l="l" t="t" r="r" b="b"/>
            <a:pathLst>
              <a:path w="9670" h="9670">
                <a:moveTo>
                  <a:pt x="4823" y="1"/>
                </a:moveTo>
                <a:lnTo>
                  <a:pt x="4823" y="1"/>
                </a:lnTo>
                <a:lnTo>
                  <a:pt x="4336" y="25"/>
                </a:lnTo>
                <a:lnTo>
                  <a:pt x="3849" y="98"/>
                </a:lnTo>
                <a:lnTo>
                  <a:pt x="3386" y="220"/>
                </a:lnTo>
                <a:lnTo>
                  <a:pt x="2947" y="391"/>
                </a:lnTo>
                <a:lnTo>
                  <a:pt x="2533" y="585"/>
                </a:lnTo>
                <a:lnTo>
                  <a:pt x="2144" y="829"/>
                </a:lnTo>
                <a:lnTo>
                  <a:pt x="1754" y="1121"/>
                </a:lnTo>
                <a:lnTo>
                  <a:pt x="1413" y="1438"/>
                </a:lnTo>
                <a:lnTo>
                  <a:pt x="1096" y="1779"/>
                </a:lnTo>
                <a:lnTo>
                  <a:pt x="829" y="2144"/>
                </a:lnTo>
                <a:lnTo>
                  <a:pt x="585" y="2534"/>
                </a:lnTo>
                <a:lnTo>
                  <a:pt x="390" y="2972"/>
                </a:lnTo>
                <a:lnTo>
                  <a:pt x="220" y="3411"/>
                </a:lnTo>
                <a:lnTo>
                  <a:pt x="98" y="3873"/>
                </a:lnTo>
                <a:lnTo>
                  <a:pt x="25" y="4336"/>
                </a:lnTo>
                <a:lnTo>
                  <a:pt x="1" y="4847"/>
                </a:lnTo>
                <a:lnTo>
                  <a:pt x="1" y="4847"/>
                </a:lnTo>
                <a:lnTo>
                  <a:pt x="25" y="5335"/>
                </a:lnTo>
                <a:lnTo>
                  <a:pt x="98" y="5822"/>
                </a:lnTo>
                <a:lnTo>
                  <a:pt x="220" y="6284"/>
                </a:lnTo>
                <a:lnTo>
                  <a:pt x="390" y="6723"/>
                </a:lnTo>
                <a:lnTo>
                  <a:pt x="585" y="7137"/>
                </a:lnTo>
                <a:lnTo>
                  <a:pt x="829" y="7527"/>
                </a:lnTo>
                <a:lnTo>
                  <a:pt x="1096" y="7916"/>
                </a:lnTo>
                <a:lnTo>
                  <a:pt x="1413" y="8257"/>
                </a:lnTo>
                <a:lnTo>
                  <a:pt x="1754" y="8574"/>
                </a:lnTo>
                <a:lnTo>
                  <a:pt x="2144" y="8842"/>
                </a:lnTo>
                <a:lnTo>
                  <a:pt x="2533" y="9085"/>
                </a:lnTo>
                <a:lnTo>
                  <a:pt x="2947" y="9280"/>
                </a:lnTo>
                <a:lnTo>
                  <a:pt x="3386" y="9451"/>
                </a:lnTo>
                <a:lnTo>
                  <a:pt x="3849" y="9572"/>
                </a:lnTo>
                <a:lnTo>
                  <a:pt x="4336" y="9645"/>
                </a:lnTo>
                <a:lnTo>
                  <a:pt x="4823" y="9670"/>
                </a:lnTo>
                <a:lnTo>
                  <a:pt x="4823" y="9670"/>
                </a:lnTo>
                <a:lnTo>
                  <a:pt x="5334" y="9645"/>
                </a:lnTo>
                <a:lnTo>
                  <a:pt x="5797" y="9572"/>
                </a:lnTo>
                <a:lnTo>
                  <a:pt x="6260" y="9451"/>
                </a:lnTo>
                <a:lnTo>
                  <a:pt x="6698" y="9280"/>
                </a:lnTo>
                <a:lnTo>
                  <a:pt x="7136" y="9085"/>
                </a:lnTo>
                <a:lnTo>
                  <a:pt x="7526" y="8842"/>
                </a:lnTo>
                <a:lnTo>
                  <a:pt x="7892" y="8574"/>
                </a:lnTo>
                <a:lnTo>
                  <a:pt x="8232" y="8257"/>
                </a:lnTo>
                <a:lnTo>
                  <a:pt x="8549" y="7916"/>
                </a:lnTo>
                <a:lnTo>
                  <a:pt x="8841" y="7527"/>
                </a:lnTo>
                <a:lnTo>
                  <a:pt x="9085" y="7137"/>
                </a:lnTo>
                <a:lnTo>
                  <a:pt x="9280" y="6723"/>
                </a:lnTo>
                <a:lnTo>
                  <a:pt x="9450" y="6284"/>
                </a:lnTo>
                <a:lnTo>
                  <a:pt x="9572" y="5822"/>
                </a:lnTo>
                <a:lnTo>
                  <a:pt x="9645" y="5335"/>
                </a:lnTo>
                <a:lnTo>
                  <a:pt x="9669" y="4847"/>
                </a:lnTo>
                <a:lnTo>
                  <a:pt x="9669" y="4847"/>
                </a:lnTo>
                <a:lnTo>
                  <a:pt x="9645" y="4336"/>
                </a:lnTo>
                <a:lnTo>
                  <a:pt x="9572" y="3873"/>
                </a:lnTo>
                <a:lnTo>
                  <a:pt x="9450" y="3411"/>
                </a:lnTo>
                <a:lnTo>
                  <a:pt x="9280" y="2972"/>
                </a:lnTo>
                <a:lnTo>
                  <a:pt x="9085" y="2534"/>
                </a:lnTo>
                <a:lnTo>
                  <a:pt x="8841" y="2144"/>
                </a:lnTo>
                <a:lnTo>
                  <a:pt x="8549" y="1779"/>
                </a:lnTo>
                <a:lnTo>
                  <a:pt x="8232" y="1438"/>
                </a:lnTo>
                <a:lnTo>
                  <a:pt x="7892" y="1121"/>
                </a:lnTo>
                <a:lnTo>
                  <a:pt x="7526" y="829"/>
                </a:lnTo>
                <a:lnTo>
                  <a:pt x="7136" y="585"/>
                </a:lnTo>
                <a:lnTo>
                  <a:pt x="6698" y="391"/>
                </a:lnTo>
                <a:lnTo>
                  <a:pt x="6260" y="220"/>
                </a:lnTo>
                <a:lnTo>
                  <a:pt x="5797" y="98"/>
                </a:lnTo>
                <a:lnTo>
                  <a:pt x="5334" y="25"/>
                </a:lnTo>
                <a:lnTo>
                  <a:pt x="4823" y="1"/>
                </a:lnTo>
                <a:lnTo>
                  <a:pt x="4823" y="1"/>
                </a:lnTo>
              </a:path>
            </a:pathLst>
          </a:custGeom>
          <a:noFill/>
          <a:ln w="76320">
            <a:solidFill>
              <a:srgbClr val="3B8D6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7" name="CustomShape 6"/>
          <p:cNvSpPr/>
          <p:nvPr/>
        </p:nvSpPr>
        <p:spPr>
          <a:xfrm>
            <a:off x="6109560" y="3170520"/>
            <a:ext cx="730080" cy="718920"/>
          </a:xfrm>
          <a:custGeom>
            <a:avLst/>
            <a:gdLst/>
            <a:ahLst/>
            <a:cxnLst/>
            <a:rect l="l" t="t" r="r" b="b"/>
            <a:pathLst>
              <a:path w="3386" h="3386">
                <a:moveTo>
                  <a:pt x="0" y="3385"/>
                </a:moveTo>
                <a:lnTo>
                  <a:pt x="0" y="3385"/>
                </a:lnTo>
                <a:lnTo>
                  <a:pt x="25" y="3020"/>
                </a:lnTo>
                <a:lnTo>
                  <a:pt x="74" y="2704"/>
                </a:lnTo>
                <a:lnTo>
                  <a:pt x="147" y="2363"/>
                </a:lnTo>
                <a:lnTo>
                  <a:pt x="268" y="2070"/>
                </a:lnTo>
                <a:lnTo>
                  <a:pt x="414" y="1754"/>
                </a:lnTo>
                <a:lnTo>
                  <a:pt x="585" y="1486"/>
                </a:lnTo>
                <a:lnTo>
                  <a:pt x="780" y="1218"/>
                </a:lnTo>
                <a:lnTo>
                  <a:pt x="999" y="974"/>
                </a:lnTo>
                <a:lnTo>
                  <a:pt x="1243" y="755"/>
                </a:lnTo>
                <a:lnTo>
                  <a:pt x="1510" y="560"/>
                </a:lnTo>
                <a:lnTo>
                  <a:pt x="1778" y="390"/>
                </a:lnTo>
                <a:lnTo>
                  <a:pt x="2071" y="244"/>
                </a:lnTo>
                <a:lnTo>
                  <a:pt x="2387" y="146"/>
                </a:lnTo>
                <a:lnTo>
                  <a:pt x="2704" y="49"/>
                </a:lnTo>
                <a:lnTo>
                  <a:pt x="3045" y="0"/>
                </a:lnTo>
                <a:lnTo>
                  <a:pt x="3386" y="0"/>
                </a:lnTo>
              </a:path>
            </a:pathLst>
          </a:custGeom>
          <a:noFill/>
          <a:ln w="76320">
            <a:solidFill>
              <a:srgbClr val="3B8D6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8" name="CustomShape 7"/>
          <p:cNvSpPr/>
          <p:nvPr/>
        </p:nvSpPr>
        <p:spPr>
          <a:xfrm>
            <a:off x="7711200" y="4809600"/>
            <a:ext cx="1343520" cy="1310400"/>
          </a:xfrm>
          <a:custGeom>
            <a:avLst/>
            <a:gdLst/>
            <a:ahLst/>
            <a:cxnLst/>
            <a:rect l="l" t="t" r="r" b="b"/>
            <a:pathLst>
              <a:path w="6162" h="6139">
                <a:moveTo>
                  <a:pt x="0" y="1024"/>
                </a:moveTo>
                <a:lnTo>
                  <a:pt x="4969" y="5992"/>
                </a:lnTo>
                <a:lnTo>
                  <a:pt x="4969" y="5992"/>
                </a:lnTo>
                <a:lnTo>
                  <a:pt x="5042" y="6041"/>
                </a:lnTo>
                <a:lnTo>
                  <a:pt x="5115" y="6090"/>
                </a:lnTo>
                <a:lnTo>
                  <a:pt x="5212" y="6114"/>
                </a:lnTo>
                <a:lnTo>
                  <a:pt x="5310" y="6138"/>
                </a:lnTo>
                <a:lnTo>
                  <a:pt x="5407" y="6114"/>
                </a:lnTo>
                <a:lnTo>
                  <a:pt x="5480" y="6090"/>
                </a:lnTo>
                <a:lnTo>
                  <a:pt x="5577" y="6041"/>
                </a:lnTo>
                <a:lnTo>
                  <a:pt x="5651" y="5992"/>
                </a:lnTo>
                <a:lnTo>
                  <a:pt x="6016" y="5627"/>
                </a:lnTo>
                <a:lnTo>
                  <a:pt x="6016" y="5627"/>
                </a:lnTo>
                <a:lnTo>
                  <a:pt x="6089" y="5554"/>
                </a:lnTo>
                <a:lnTo>
                  <a:pt x="6138" y="5456"/>
                </a:lnTo>
                <a:lnTo>
                  <a:pt x="6162" y="5359"/>
                </a:lnTo>
                <a:lnTo>
                  <a:pt x="6162" y="5286"/>
                </a:lnTo>
                <a:lnTo>
                  <a:pt x="6162" y="5188"/>
                </a:lnTo>
                <a:lnTo>
                  <a:pt x="6138" y="5091"/>
                </a:lnTo>
                <a:lnTo>
                  <a:pt x="6089" y="5018"/>
                </a:lnTo>
                <a:lnTo>
                  <a:pt x="6016" y="4921"/>
                </a:lnTo>
                <a:lnTo>
                  <a:pt x="1072" y="1"/>
                </a:lnTo>
              </a:path>
            </a:pathLst>
          </a:custGeom>
          <a:noFill/>
          <a:ln w="76320">
            <a:solidFill>
              <a:srgbClr val="3B8D6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CustomShape 1"/>
          <p:cNvSpPr/>
          <p:nvPr/>
        </p:nvSpPr>
        <p:spPr>
          <a:xfrm>
            <a:off x="756000" y="972000"/>
            <a:ext cx="8746920" cy="8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4000" b="1" strike="noStrike" spc="-1">
                <a:solidFill>
                  <a:srgbClr val="3B8D61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ROZPOZNÁVANIE GEST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0" name="CustomShape 2"/>
          <p:cNvSpPr/>
          <p:nvPr/>
        </p:nvSpPr>
        <p:spPr>
          <a:xfrm>
            <a:off x="720000" y="2597400"/>
            <a:ext cx="5832000" cy="46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Filtrovanie pohybu kurzora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Vyhladenie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1" name="Picture 1040"/>
          <p:cNvPicPr/>
          <p:nvPr/>
        </p:nvPicPr>
        <p:blipFill>
          <a:blip r:embed="rId2"/>
          <a:srcRect l="2281" t="11298" r="2357" b="30300"/>
          <a:stretch/>
        </p:blipFill>
        <p:spPr>
          <a:xfrm>
            <a:off x="1546200" y="3960000"/>
            <a:ext cx="7525800" cy="2880000"/>
          </a:xfrm>
          <a:prstGeom prst="rect">
            <a:avLst/>
          </a:prstGeom>
          <a:ln>
            <a:noFill/>
          </a:ln>
        </p:spPr>
      </p:pic>
      <p:sp>
        <p:nvSpPr>
          <p:cNvPr id="1042" name="CustomShape 3"/>
          <p:cNvSpPr/>
          <p:nvPr/>
        </p:nvSpPr>
        <p:spPr>
          <a:xfrm>
            <a:off x="4384800" y="4450680"/>
            <a:ext cx="329400" cy="278280"/>
          </a:xfrm>
          <a:custGeom>
            <a:avLst/>
            <a:gdLst/>
            <a:ahLst/>
            <a:cxnLst/>
            <a:rect l="l" t="t" r="r" b="b"/>
            <a:pathLst>
              <a:path w="16806" h="10668">
                <a:moveTo>
                  <a:pt x="16319" y="0"/>
                </a:moveTo>
                <a:lnTo>
                  <a:pt x="488" y="0"/>
                </a:lnTo>
                <a:lnTo>
                  <a:pt x="488" y="0"/>
                </a:lnTo>
                <a:lnTo>
                  <a:pt x="390" y="0"/>
                </a:lnTo>
                <a:lnTo>
                  <a:pt x="293" y="25"/>
                </a:lnTo>
                <a:lnTo>
                  <a:pt x="196" y="73"/>
                </a:lnTo>
                <a:lnTo>
                  <a:pt x="123" y="146"/>
                </a:lnTo>
                <a:lnTo>
                  <a:pt x="74" y="219"/>
                </a:lnTo>
                <a:lnTo>
                  <a:pt x="25" y="292"/>
                </a:lnTo>
                <a:lnTo>
                  <a:pt x="1" y="390"/>
                </a:lnTo>
                <a:lnTo>
                  <a:pt x="1" y="487"/>
                </a:lnTo>
                <a:lnTo>
                  <a:pt x="1" y="10181"/>
                </a:lnTo>
                <a:lnTo>
                  <a:pt x="1" y="10181"/>
                </a:lnTo>
                <a:lnTo>
                  <a:pt x="1" y="10278"/>
                </a:lnTo>
                <a:lnTo>
                  <a:pt x="25" y="10375"/>
                </a:lnTo>
                <a:lnTo>
                  <a:pt x="74" y="10448"/>
                </a:lnTo>
                <a:lnTo>
                  <a:pt x="123" y="10522"/>
                </a:lnTo>
                <a:lnTo>
                  <a:pt x="196" y="10570"/>
                </a:lnTo>
                <a:lnTo>
                  <a:pt x="293" y="10619"/>
                </a:lnTo>
                <a:lnTo>
                  <a:pt x="390" y="10643"/>
                </a:lnTo>
                <a:lnTo>
                  <a:pt x="488" y="10668"/>
                </a:lnTo>
                <a:lnTo>
                  <a:pt x="16319" y="10668"/>
                </a:lnTo>
                <a:lnTo>
                  <a:pt x="16319" y="10668"/>
                </a:lnTo>
                <a:lnTo>
                  <a:pt x="16416" y="10643"/>
                </a:lnTo>
                <a:lnTo>
                  <a:pt x="16513" y="10619"/>
                </a:lnTo>
                <a:lnTo>
                  <a:pt x="16611" y="10570"/>
                </a:lnTo>
                <a:lnTo>
                  <a:pt x="16684" y="10522"/>
                </a:lnTo>
                <a:lnTo>
                  <a:pt x="16733" y="10448"/>
                </a:lnTo>
                <a:lnTo>
                  <a:pt x="16781" y="10375"/>
                </a:lnTo>
                <a:lnTo>
                  <a:pt x="16806" y="10278"/>
                </a:lnTo>
                <a:lnTo>
                  <a:pt x="16806" y="10181"/>
                </a:lnTo>
                <a:lnTo>
                  <a:pt x="16806" y="487"/>
                </a:lnTo>
                <a:lnTo>
                  <a:pt x="16806" y="487"/>
                </a:lnTo>
                <a:lnTo>
                  <a:pt x="16806" y="390"/>
                </a:lnTo>
                <a:lnTo>
                  <a:pt x="16781" y="292"/>
                </a:lnTo>
                <a:lnTo>
                  <a:pt x="16733" y="219"/>
                </a:lnTo>
                <a:lnTo>
                  <a:pt x="16684" y="146"/>
                </a:lnTo>
                <a:lnTo>
                  <a:pt x="16611" y="73"/>
                </a:lnTo>
                <a:lnTo>
                  <a:pt x="16513" y="25"/>
                </a:lnTo>
                <a:lnTo>
                  <a:pt x="16416" y="0"/>
                </a:lnTo>
                <a:lnTo>
                  <a:pt x="16319" y="0"/>
                </a:lnTo>
                <a:lnTo>
                  <a:pt x="16319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3" name="CustomShape 4"/>
          <p:cNvSpPr/>
          <p:nvPr/>
        </p:nvSpPr>
        <p:spPr>
          <a:xfrm>
            <a:off x="4540680" y="4424400"/>
            <a:ext cx="17280" cy="24840"/>
          </a:xfrm>
          <a:custGeom>
            <a:avLst/>
            <a:gdLst/>
            <a:ahLst/>
            <a:cxnLst/>
            <a:rect l="l" t="t" r="r" b="b"/>
            <a:pathLst>
              <a:path w="975" h="1000">
                <a:moveTo>
                  <a:pt x="974" y="999"/>
                </a:moveTo>
                <a:lnTo>
                  <a:pt x="974" y="488"/>
                </a:lnTo>
                <a:lnTo>
                  <a:pt x="974" y="488"/>
                </a:lnTo>
                <a:lnTo>
                  <a:pt x="974" y="390"/>
                </a:lnTo>
                <a:lnTo>
                  <a:pt x="926" y="293"/>
                </a:lnTo>
                <a:lnTo>
                  <a:pt x="901" y="220"/>
                </a:lnTo>
                <a:lnTo>
                  <a:pt x="828" y="147"/>
                </a:lnTo>
                <a:lnTo>
                  <a:pt x="755" y="74"/>
                </a:lnTo>
                <a:lnTo>
                  <a:pt x="682" y="49"/>
                </a:lnTo>
                <a:lnTo>
                  <a:pt x="585" y="1"/>
                </a:lnTo>
                <a:lnTo>
                  <a:pt x="487" y="1"/>
                </a:lnTo>
                <a:lnTo>
                  <a:pt x="487" y="1"/>
                </a:lnTo>
                <a:lnTo>
                  <a:pt x="390" y="1"/>
                </a:lnTo>
                <a:lnTo>
                  <a:pt x="292" y="49"/>
                </a:lnTo>
                <a:lnTo>
                  <a:pt x="219" y="74"/>
                </a:lnTo>
                <a:lnTo>
                  <a:pt x="146" y="147"/>
                </a:lnTo>
                <a:lnTo>
                  <a:pt x="73" y="220"/>
                </a:lnTo>
                <a:lnTo>
                  <a:pt x="49" y="293"/>
                </a:lnTo>
                <a:lnTo>
                  <a:pt x="0" y="390"/>
                </a:lnTo>
                <a:lnTo>
                  <a:pt x="0" y="488"/>
                </a:lnTo>
                <a:lnTo>
                  <a:pt x="0" y="999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4" name="CustomShape 5"/>
          <p:cNvSpPr/>
          <p:nvPr/>
        </p:nvSpPr>
        <p:spPr>
          <a:xfrm>
            <a:off x="4436640" y="4730040"/>
            <a:ext cx="46440" cy="84240"/>
          </a:xfrm>
          <a:custGeom>
            <a:avLst/>
            <a:gdLst/>
            <a:ahLst/>
            <a:cxnLst/>
            <a:rect l="l" t="t" r="r" b="b"/>
            <a:pathLst>
              <a:path w="2436" h="3265">
                <a:moveTo>
                  <a:pt x="1340" y="1"/>
                </a:moveTo>
                <a:lnTo>
                  <a:pt x="49" y="2558"/>
                </a:lnTo>
                <a:lnTo>
                  <a:pt x="49" y="2558"/>
                </a:lnTo>
                <a:lnTo>
                  <a:pt x="24" y="2631"/>
                </a:lnTo>
                <a:lnTo>
                  <a:pt x="0" y="2728"/>
                </a:lnTo>
                <a:lnTo>
                  <a:pt x="0" y="2826"/>
                </a:lnTo>
                <a:lnTo>
                  <a:pt x="24" y="2923"/>
                </a:lnTo>
                <a:lnTo>
                  <a:pt x="73" y="2996"/>
                </a:lnTo>
                <a:lnTo>
                  <a:pt x="122" y="3094"/>
                </a:lnTo>
                <a:lnTo>
                  <a:pt x="195" y="3142"/>
                </a:lnTo>
                <a:lnTo>
                  <a:pt x="268" y="3215"/>
                </a:lnTo>
                <a:lnTo>
                  <a:pt x="268" y="3215"/>
                </a:lnTo>
                <a:lnTo>
                  <a:pt x="390" y="3240"/>
                </a:lnTo>
                <a:lnTo>
                  <a:pt x="487" y="3264"/>
                </a:lnTo>
                <a:lnTo>
                  <a:pt x="487" y="3264"/>
                </a:lnTo>
                <a:lnTo>
                  <a:pt x="633" y="3240"/>
                </a:lnTo>
                <a:lnTo>
                  <a:pt x="755" y="3191"/>
                </a:lnTo>
                <a:lnTo>
                  <a:pt x="853" y="3094"/>
                </a:lnTo>
                <a:lnTo>
                  <a:pt x="926" y="2996"/>
                </a:lnTo>
                <a:lnTo>
                  <a:pt x="2436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5" name="CustomShape 6"/>
          <p:cNvSpPr/>
          <p:nvPr/>
        </p:nvSpPr>
        <p:spPr>
          <a:xfrm>
            <a:off x="4615920" y="4730040"/>
            <a:ext cx="46440" cy="84240"/>
          </a:xfrm>
          <a:custGeom>
            <a:avLst/>
            <a:gdLst/>
            <a:ahLst/>
            <a:cxnLst/>
            <a:rect l="l" t="t" r="r" b="b"/>
            <a:pathLst>
              <a:path w="2437" h="3265">
                <a:moveTo>
                  <a:pt x="1" y="1"/>
                </a:moveTo>
                <a:lnTo>
                  <a:pt x="1511" y="2996"/>
                </a:lnTo>
                <a:lnTo>
                  <a:pt x="1511" y="2996"/>
                </a:lnTo>
                <a:lnTo>
                  <a:pt x="1584" y="3094"/>
                </a:lnTo>
                <a:lnTo>
                  <a:pt x="1681" y="3191"/>
                </a:lnTo>
                <a:lnTo>
                  <a:pt x="1803" y="3240"/>
                </a:lnTo>
                <a:lnTo>
                  <a:pt x="1949" y="3264"/>
                </a:lnTo>
                <a:lnTo>
                  <a:pt x="1949" y="3264"/>
                </a:lnTo>
                <a:lnTo>
                  <a:pt x="2047" y="3240"/>
                </a:lnTo>
                <a:lnTo>
                  <a:pt x="2168" y="3215"/>
                </a:lnTo>
                <a:lnTo>
                  <a:pt x="2168" y="3215"/>
                </a:lnTo>
                <a:lnTo>
                  <a:pt x="2241" y="3142"/>
                </a:lnTo>
                <a:lnTo>
                  <a:pt x="2315" y="3094"/>
                </a:lnTo>
                <a:lnTo>
                  <a:pt x="2363" y="2996"/>
                </a:lnTo>
                <a:lnTo>
                  <a:pt x="2412" y="2923"/>
                </a:lnTo>
                <a:lnTo>
                  <a:pt x="2436" y="2826"/>
                </a:lnTo>
                <a:lnTo>
                  <a:pt x="2436" y="2728"/>
                </a:lnTo>
                <a:lnTo>
                  <a:pt x="2412" y="2631"/>
                </a:lnTo>
                <a:lnTo>
                  <a:pt x="2388" y="2558"/>
                </a:lnTo>
                <a:lnTo>
                  <a:pt x="1097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6" name="CustomShape 7"/>
          <p:cNvSpPr/>
          <p:nvPr/>
        </p:nvSpPr>
        <p:spPr>
          <a:xfrm>
            <a:off x="4403880" y="4476240"/>
            <a:ext cx="291240" cy="226800"/>
          </a:xfrm>
          <a:custGeom>
            <a:avLst/>
            <a:gdLst/>
            <a:ahLst/>
            <a:cxnLst/>
            <a:rect l="l" t="t" r="r" b="b"/>
            <a:pathLst>
              <a:path w="14858" h="8720">
                <a:moveTo>
                  <a:pt x="1" y="0"/>
                </a:moveTo>
                <a:lnTo>
                  <a:pt x="1" y="8719"/>
                </a:lnTo>
                <a:lnTo>
                  <a:pt x="14857" y="8719"/>
                </a:lnTo>
                <a:lnTo>
                  <a:pt x="14857" y="0"/>
                </a:lnTo>
                <a:lnTo>
                  <a:pt x="1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7" name="CustomShape 8"/>
          <p:cNvSpPr/>
          <p:nvPr/>
        </p:nvSpPr>
        <p:spPr>
          <a:xfrm>
            <a:off x="4453560" y="4532040"/>
            <a:ext cx="180000" cy="120240"/>
          </a:xfrm>
          <a:custGeom>
            <a:avLst/>
            <a:gdLst/>
            <a:ahLst/>
            <a:cxnLst/>
            <a:rect l="l" t="t" r="r" b="b"/>
            <a:pathLst>
              <a:path w="9208" h="4629">
                <a:moveTo>
                  <a:pt x="9207" y="1"/>
                </a:moveTo>
                <a:lnTo>
                  <a:pt x="5213" y="3995"/>
                </a:lnTo>
                <a:lnTo>
                  <a:pt x="5213" y="3995"/>
                </a:lnTo>
                <a:lnTo>
                  <a:pt x="5140" y="4044"/>
                </a:lnTo>
                <a:lnTo>
                  <a:pt x="5067" y="4092"/>
                </a:lnTo>
                <a:lnTo>
                  <a:pt x="4969" y="4117"/>
                </a:lnTo>
                <a:lnTo>
                  <a:pt x="4872" y="4141"/>
                </a:lnTo>
                <a:lnTo>
                  <a:pt x="4774" y="4117"/>
                </a:lnTo>
                <a:lnTo>
                  <a:pt x="4677" y="4092"/>
                </a:lnTo>
                <a:lnTo>
                  <a:pt x="4604" y="4044"/>
                </a:lnTo>
                <a:lnTo>
                  <a:pt x="4531" y="3995"/>
                </a:lnTo>
                <a:lnTo>
                  <a:pt x="2582" y="2046"/>
                </a:lnTo>
                <a:lnTo>
                  <a:pt x="1" y="4628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8" name="CustomShape 9"/>
          <p:cNvSpPr/>
          <p:nvPr/>
        </p:nvSpPr>
        <p:spPr>
          <a:xfrm>
            <a:off x="4585680" y="4527000"/>
            <a:ext cx="52920" cy="70920"/>
          </a:xfrm>
          <a:custGeom>
            <a:avLst/>
            <a:gdLst/>
            <a:ahLst/>
            <a:cxnLst/>
            <a:rect l="l" t="t" r="r" b="b"/>
            <a:pathLst>
              <a:path w="2753" h="2753">
                <a:moveTo>
                  <a:pt x="0" y="1"/>
                </a:moveTo>
                <a:lnTo>
                  <a:pt x="2265" y="1"/>
                </a:lnTo>
                <a:lnTo>
                  <a:pt x="2265" y="1"/>
                </a:lnTo>
                <a:lnTo>
                  <a:pt x="2363" y="1"/>
                </a:lnTo>
                <a:lnTo>
                  <a:pt x="2460" y="25"/>
                </a:lnTo>
                <a:lnTo>
                  <a:pt x="2533" y="74"/>
                </a:lnTo>
                <a:lnTo>
                  <a:pt x="2606" y="147"/>
                </a:lnTo>
                <a:lnTo>
                  <a:pt x="2680" y="220"/>
                </a:lnTo>
                <a:lnTo>
                  <a:pt x="2728" y="293"/>
                </a:lnTo>
                <a:lnTo>
                  <a:pt x="2753" y="390"/>
                </a:lnTo>
                <a:lnTo>
                  <a:pt x="2753" y="488"/>
                </a:lnTo>
                <a:lnTo>
                  <a:pt x="2753" y="2753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49" name="Picture 1048"/>
          <p:cNvPicPr/>
          <p:nvPr/>
        </p:nvPicPr>
        <p:blipFill>
          <a:blip r:embed="rId3"/>
          <a:stretch/>
        </p:blipFill>
        <p:spPr>
          <a:xfrm rot="10800000">
            <a:off x="4606560" y="4907160"/>
            <a:ext cx="1011600" cy="56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CustomShape 1"/>
          <p:cNvSpPr/>
          <p:nvPr/>
        </p:nvSpPr>
        <p:spPr>
          <a:xfrm>
            <a:off x="756000" y="972000"/>
            <a:ext cx="8746920" cy="8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4000" b="1" strike="noStrike" spc="-1">
                <a:solidFill>
                  <a:srgbClr val="3B8D61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ROZPOZNÁVANIE GEST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1" name="CustomShape 2"/>
          <p:cNvSpPr/>
          <p:nvPr/>
        </p:nvSpPr>
        <p:spPr>
          <a:xfrm>
            <a:off x="720000" y="2597400"/>
            <a:ext cx="5832000" cy="46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Limitovanie smerov vektorov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2200">
              <a:lnSpc>
                <a:spcPct val="100000"/>
              </a:lnSpc>
              <a:buClr>
                <a:srgbClr val="114454"/>
              </a:buClr>
            </a:pPr>
            <a:r>
              <a:rPr lang="sk-SK" sz="28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8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2" name="CustomShape 3"/>
          <p:cNvSpPr/>
          <p:nvPr/>
        </p:nvSpPr>
        <p:spPr>
          <a:xfrm>
            <a:off x="4384800" y="4450680"/>
            <a:ext cx="329400" cy="278280"/>
          </a:xfrm>
          <a:custGeom>
            <a:avLst/>
            <a:gdLst/>
            <a:ahLst/>
            <a:cxnLst/>
            <a:rect l="l" t="t" r="r" b="b"/>
            <a:pathLst>
              <a:path w="16806" h="10668">
                <a:moveTo>
                  <a:pt x="16319" y="0"/>
                </a:moveTo>
                <a:lnTo>
                  <a:pt x="488" y="0"/>
                </a:lnTo>
                <a:lnTo>
                  <a:pt x="488" y="0"/>
                </a:lnTo>
                <a:lnTo>
                  <a:pt x="390" y="0"/>
                </a:lnTo>
                <a:lnTo>
                  <a:pt x="293" y="25"/>
                </a:lnTo>
                <a:lnTo>
                  <a:pt x="196" y="73"/>
                </a:lnTo>
                <a:lnTo>
                  <a:pt x="123" y="146"/>
                </a:lnTo>
                <a:lnTo>
                  <a:pt x="74" y="219"/>
                </a:lnTo>
                <a:lnTo>
                  <a:pt x="25" y="292"/>
                </a:lnTo>
                <a:lnTo>
                  <a:pt x="1" y="390"/>
                </a:lnTo>
                <a:lnTo>
                  <a:pt x="1" y="487"/>
                </a:lnTo>
                <a:lnTo>
                  <a:pt x="1" y="10181"/>
                </a:lnTo>
                <a:lnTo>
                  <a:pt x="1" y="10181"/>
                </a:lnTo>
                <a:lnTo>
                  <a:pt x="1" y="10278"/>
                </a:lnTo>
                <a:lnTo>
                  <a:pt x="25" y="10375"/>
                </a:lnTo>
                <a:lnTo>
                  <a:pt x="74" y="10448"/>
                </a:lnTo>
                <a:lnTo>
                  <a:pt x="123" y="10522"/>
                </a:lnTo>
                <a:lnTo>
                  <a:pt x="196" y="10570"/>
                </a:lnTo>
                <a:lnTo>
                  <a:pt x="293" y="10619"/>
                </a:lnTo>
                <a:lnTo>
                  <a:pt x="390" y="10643"/>
                </a:lnTo>
                <a:lnTo>
                  <a:pt x="488" y="10668"/>
                </a:lnTo>
                <a:lnTo>
                  <a:pt x="16319" y="10668"/>
                </a:lnTo>
                <a:lnTo>
                  <a:pt x="16319" y="10668"/>
                </a:lnTo>
                <a:lnTo>
                  <a:pt x="16416" y="10643"/>
                </a:lnTo>
                <a:lnTo>
                  <a:pt x="16513" y="10619"/>
                </a:lnTo>
                <a:lnTo>
                  <a:pt x="16611" y="10570"/>
                </a:lnTo>
                <a:lnTo>
                  <a:pt x="16684" y="10522"/>
                </a:lnTo>
                <a:lnTo>
                  <a:pt x="16733" y="10448"/>
                </a:lnTo>
                <a:lnTo>
                  <a:pt x="16781" y="10375"/>
                </a:lnTo>
                <a:lnTo>
                  <a:pt x="16806" y="10278"/>
                </a:lnTo>
                <a:lnTo>
                  <a:pt x="16806" y="10181"/>
                </a:lnTo>
                <a:lnTo>
                  <a:pt x="16806" y="487"/>
                </a:lnTo>
                <a:lnTo>
                  <a:pt x="16806" y="487"/>
                </a:lnTo>
                <a:lnTo>
                  <a:pt x="16806" y="390"/>
                </a:lnTo>
                <a:lnTo>
                  <a:pt x="16781" y="292"/>
                </a:lnTo>
                <a:lnTo>
                  <a:pt x="16733" y="219"/>
                </a:lnTo>
                <a:lnTo>
                  <a:pt x="16684" y="146"/>
                </a:lnTo>
                <a:lnTo>
                  <a:pt x="16611" y="73"/>
                </a:lnTo>
                <a:lnTo>
                  <a:pt x="16513" y="25"/>
                </a:lnTo>
                <a:lnTo>
                  <a:pt x="16416" y="0"/>
                </a:lnTo>
                <a:lnTo>
                  <a:pt x="16319" y="0"/>
                </a:lnTo>
                <a:lnTo>
                  <a:pt x="16319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3" name="CustomShape 4"/>
          <p:cNvSpPr/>
          <p:nvPr/>
        </p:nvSpPr>
        <p:spPr>
          <a:xfrm>
            <a:off x="4540680" y="4424400"/>
            <a:ext cx="17280" cy="24840"/>
          </a:xfrm>
          <a:custGeom>
            <a:avLst/>
            <a:gdLst/>
            <a:ahLst/>
            <a:cxnLst/>
            <a:rect l="l" t="t" r="r" b="b"/>
            <a:pathLst>
              <a:path w="975" h="1000">
                <a:moveTo>
                  <a:pt x="974" y="999"/>
                </a:moveTo>
                <a:lnTo>
                  <a:pt x="974" y="488"/>
                </a:lnTo>
                <a:lnTo>
                  <a:pt x="974" y="488"/>
                </a:lnTo>
                <a:lnTo>
                  <a:pt x="974" y="390"/>
                </a:lnTo>
                <a:lnTo>
                  <a:pt x="926" y="293"/>
                </a:lnTo>
                <a:lnTo>
                  <a:pt x="901" y="220"/>
                </a:lnTo>
                <a:lnTo>
                  <a:pt x="828" y="147"/>
                </a:lnTo>
                <a:lnTo>
                  <a:pt x="755" y="74"/>
                </a:lnTo>
                <a:lnTo>
                  <a:pt x="682" y="49"/>
                </a:lnTo>
                <a:lnTo>
                  <a:pt x="585" y="1"/>
                </a:lnTo>
                <a:lnTo>
                  <a:pt x="487" y="1"/>
                </a:lnTo>
                <a:lnTo>
                  <a:pt x="487" y="1"/>
                </a:lnTo>
                <a:lnTo>
                  <a:pt x="390" y="1"/>
                </a:lnTo>
                <a:lnTo>
                  <a:pt x="292" y="49"/>
                </a:lnTo>
                <a:lnTo>
                  <a:pt x="219" y="74"/>
                </a:lnTo>
                <a:lnTo>
                  <a:pt x="146" y="147"/>
                </a:lnTo>
                <a:lnTo>
                  <a:pt x="73" y="220"/>
                </a:lnTo>
                <a:lnTo>
                  <a:pt x="49" y="293"/>
                </a:lnTo>
                <a:lnTo>
                  <a:pt x="0" y="390"/>
                </a:lnTo>
                <a:lnTo>
                  <a:pt x="0" y="488"/>
                </a:lnTo>
                <a:lnTo>
                  <a:pt x="0" y="999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4" name="CustomShape 5"/>
          <p:cNvSpPr/>
          <p:nvPr/>
        </p:nvSpPr>
        <p:spPr>
          <a:xfrm>
            <a:off x="4436640" y="4730040"/>
            <a:ext cx="46440" cy="84240"/>
          </a:xfrm>
          <a:custGeom>
            <a:avLst/>
            <a:gdLst/>
            <a:ahLst/>
            <a:cxnLst/>
            <a:rect l="l" t="t" r="r" b="b"/>
            <a:pathLst>
              <a:path w="2436" h="3265">
                <a:moveTo>
                  <a:pt x="1340" y="1"/>
                </a:moveTo>
                <a:lnTo>
                  <a:pt x="49" y="2558"/>
                </a:lnTo>
                <a:lnTo>
                  <a:pt x="49" y="2558"/>
                </a:lnTo>
                <a:lnTo>
                  <a:pt x="24" y="2631"/>
                </a:lnTo>
                <a:lnTo>
                  <a:pt x="0" y="2728"/>
                </a:lnTo>
                <a:lnTo>
                  <a:pt x="0" y="2826"/>
                </a:lnTo>
                <a:lnTo>
                  <a:pt x="24" y="2923"/>
                </a:lnTo>
                <a:lnTo>
                  <a:pt x="73" y="2996"/>
                </a:lnTo>
                <a:lnTo>
                  <a:pt x="122" y="3094"/>
                </a:lnTo>
                <a:lnTo>
                  <a:pt x="195" y="3142"/>
                </a:lnTo>
                <a:lnTo>
                  <a:pt x="268" y="3215"/>
                </a:lnTo>
                <a:lnTo>
                  <a:pt x="268" y="3215"/>
                </a:lnTo>
                <a:lnTo>
                  <a:pt x="390" y="3240"/>
                </a:lnTo>
                <a:lnTo>
                  <a:pt x="487" y="3264"/>
                </a:lnTo>
                <a:lnTo>
                  <a:pt x="487" y="3264"/>
                </a:lnTo>
                <a:lnTo>
                  <a:pt x="633" y="3240"/>
                </a:lnTo>
                <a:lnTo>
                  <a:pt x="755" y="3191"/>
                </a:lnTo>
                <a:lnTo>
                  <a:pt x="853" y="3094"/>
                </a:lnTo>
                <a:lnTo>
                  <a:pt x="926" y="2996"/>
                </a:lnTo>
                <a:lnTo>
                  <a:pt x="2436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5" name="CustomShape 6"/>
          <p:cNvSpPr/>
          <p:nvPr/>
        </p:nvSpPr>
        <p:spPr>
          <a:xfrm>
            <a:off x="4615920" y="4730040"/>
            <a:ext cx="46440" cy="84240"/>
          </a:xfrm>
          <a:custGeom>
            <a:avLst/>
            <a:gdLst/>
            <a:ahLst/>
            <a:cxnLst/>
            <a:rect l="l" t="t" r="r" b="b"/>
            <a:pathLst>
              <a:path w="2437" h="3265">
                <a:moveTo>
                  <a:pt x="1" y="1"/>
                </a:moveTo>
                <a:lnTo>
                  <a:pt x="1511" y="2996"/>
                </a:lnTo>
                <a:lnTo>
                  <a:pt x="1511" y="2996"/>
                </a:lnTo>
                <a:lnTo>
                  <a:pt x="1584" y="3094"/>
                </a:lnTo>
                <a:lnTo>
                  <a:pt x="1681" y="3191"/>
                </a:lnTo>
                <a:lnTo>
                  <a:pt x="1803" y="3240"/>
                </a:lnTo>
                <a:lnTo>
                  <a:pt x="1949" y="3264"/>
                </a:lnTo>
                <a:lnTo>
                  <a:pt x="1949" y="3264"/>
                </a:lnTo>
                <a:lnTo>
                  <a:pt x="2047" y="3240"/>
                </a:lnTo>
                <a:lnTo>
                  <a:pt x="2168" y="3215"/>
                </a:lnTo>
                <a:lnTo>
                  <a:pt x="2168" y="3215"/>
                </a:lnTo>
                <a:lnTo>
                  <a:pt x="2241" y="3142"/>
                </a:lnTo>
                <a:lnTo>
                  <a:pt x="2315" y="3094"/>
                </a:lnTo>
                <a:lnTo>
                  <a:pt x="2363" y="2996"/>
                </a:lnTo>
                <a:lnTo>
                  <a:pt x="2412" y="2923"/>
                </a:lnTo>
                <a:lnTo>
                  <a:pt x="2436" y="2826"/>
                </a:lnTo>
                <a:lnTo>
                  <a:pt x="2436" y="2728"/>
                </a:lnTo>
                <a:lnTo>
                  <a:pt x="2412" y="2631"/>
                </a:lnTo>
                <a:lnTo>
                  <a:pt x="2388" y="2558"/>
                </a:lnTo>
                <a:lnTo>
                  <a:pt x="1097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6" name="CustomShape 7"/>
          <p:cNvSpPr/>
          <p:nvPr/>
        </p:nvSpPr>
        <p:spPr>
          <a:xfrm>
            <a:off x="4403880" y="4476240"/>
            <a:ext cx="291240" cy="226800"/>
          </a:xfrm>
          <a:custGeom>
            <a:avLst/>
            <a:gdLst/>
            <a:ahLst/>
            <a:cxnLst/>
            <a:rect l="l" t="t" r="r" b="b"/>
            <a:pathLst>
              <a:path w="14858" h="8720">
                <a:moveTo>
                  <a:pt x="1" y="0"/>
                </a:moveTo>
                <a:lnTo>
                  <a:pt x="1" y="8719"/>
                </a:lnTo>
                <a:lnTo>
                  <a:pt x="14857" y="8719"/>
                </a:lnTo>
                <a:lnTo>
                  <a:pt x="14857" y="0"/>
                </a:lnTo>
                <a:lnTo>
                  <a:pt x="1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7" name="CustomShape 8"/>
          <p:cNvSpPr/>
          <p:nvPr/>
        </p:nvSpPr>
        <p:spPr>
          <a:xfrm>
            <a:off x="4453560" y="4532040"/>
            <a:ext cx="180000" cy="120240"/>
          </a:xfrm>
          <a:custGeom>
            <a:avLst/>
            <a:gdLst/>
            <a:ahLst/>
            <a:cxnLst/>
            <a:rect l="l" t="t" r="r" b="b"/>
            <a:pathLst>
              <a:path w="9208" h="4629">
                <a:moveTo>
                  <a:pt x="9207" y="1"/>
                </a:moveTo>
                <a:lnTo>
                  <a:pt x="5213" y="3995"/>
                </a:lnTo>
                <a:lnTo>
                  <a:pt x="5213" y="3995"/>
                </a:lnTo>
                <a:lnTo>
                  <a:pt x="5140" y="4044"/>
                </a:lnTo>
                <a:lnTo>
                  <a:pt x="5067" y="4092"/>
                </a:lnTo>
                <a:lnTo>
                  <a:pt x="4969" y="4117"/>
                </a:lnTo>
                <a:lnTo>
                  <a:pt x="4872" y="4141"/>
                </a:lnTo>
                <a:lnTo>
                  <a:pt x="4774" y="4117"/>
                </a:lnTo>
                <a:lnTo>
                  <a:pt x="4677" y="4092"/>
                </a:lnTo>
                <a:lnTo>
                  <a:pt x="4604" y="4044"/>
                </a:lnTo>
                <a:lnTo>
                  <a:pt x="4531" y="3995"/>
                </a:lnTo>
                <a:lnTo>
                  <a:pt x="2582" y="2046"/>
                </a:lnTo>
                <a:lnTo>
                  <a:pt x="1" y="4628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8" name="CustomShape 9"/>
          <p:cNvSpPr/>
          <p:nvPr/>
        </p:nvSpPr>
        <p:spPr>
          <a:xfrm>
            <a:off x="4585680" y="4527000"/>
            <a:ext cx="52920" cy="70920"/>
          </a:xfrm>
          <a:custGeom>
            <a:avLst/>
            <a:gdLst/>
            <a:ahLst/>
            <a:cxnLst/>
            <a:rect l="l" t="t" r="r" b="b"/>
            <a:pathLst>
              <a:path w="2753" h="2753">
                <a:moveTo>
                  <a:pt x="0" y="1"/>
                </a:moveTo>
                <a:lnTo>
                  <a:pt x="2265" y="1"/>
                </a:lnTo>
                <a:lnTo>
                  <a:pt x="2265" y="1"/>
                </a:lnTo>
                <a:lnTo>
                  <a:pt x="2363" y="1"/>
                </a:lnTo>
                <a:lnTo>
                  <a:pt x="2460" y="25"/>
                </a:lnTo>
                <a:lnTo>
                  <a:pt x="2533" y="74"/>
                </a:lnTo>
                <a:lnTo>
                  <a:pt x="2606" y="147"/>
                </a:lnTo>
                <a:lnTo>
                  <a:pt x="2680" y="220"/>
                </a:lnTo>
                <a:lnTo>
                  <a:pt x="2728" y="293"/>
                </a:lnTo>
                <a:lnTo>
                  <a:pt x="2753" y="390"/>
                </a:lnTo>
                <a:lnTo>
                  <a:pt x="2753" y="488"/>
                </a:lnTo>
                <a:lnTo>
                  <a:pt x="2753" y="2753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59" name="Picture 1058"/>
          <p:cNvPicPr/>
          <p:nvPr/>
        </p:nvPicPr>
        <p:blipFill>
          <a:blip r:embed="rId2"/>
          <a:srcRect b="9325"/>
          <a:stretch/>
        </p:blipFill>
        <p:spPr>
          <a:xfrm>
            <a:off x="1226880" y="3409200"/>
            <a:ext cx="7557120" cy="3828600"/>
          </a:xfrm>
          <a:prstGeom prst="rect">
            <a:avLst/>
          </a:prstGeom>
          <a:ln>
            <a:noFill/>
          </a:ln>
        </p:spPr>
      </p:pic>
      <p:pic>
        <p:nvPicPr>
          <p:cNvPr id="1060" name="Picture 1059"/>
          <p:cNvPicPr/>
          <p:nvPr/>
        </p:nvPicPr>
        <p:blipFill>
          <a:blip r:embed="rId3"/>
          <a:stretch/>
        </p:blipFill>
        <p:spPr>
          <a:xfrm rot="10800000">
            <a:off x="4615560" y="4829760"/>
            <a:ext cx="898560" cy="49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1060"/>
          <p:cNvPicPr/>
          <p:nvPr/>
        </p:nvPicPr>
        <p:blipFill>
          <a:blip r:embed="rId2"/>
          <a:stretch/>
        </p:blipFill>
        <p:spPr>
          <a:xfrm>
            <a:off x="792000" y="2880000"/>
            <a:ext cx="8064000" cy="4506120"/>
          </a:xfrm>
          <a:prstGeom prst="rect">
            <a:avLst/>
          </a:prstGeom>
          <a:ln>
            <a:noFill/>
          </a:ln>
        </p:spPr>
      </p:pic>
      <p:sp>
        <p:nvSpPr>
          <p:cNvPr id="1062" name="CustomShape 1"/>
          <p:cNvSpPr/>
          <p:nvPr/>
        </p:nvSpPr>
        <p:spPr>
          <a:xfrm>
            <a:off x="756000" y="972000"/>
            <a:ext cx="8746920" cy="8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4000" b="1" strike="noStrike" spc="-1">
                <a:solidFill>
                  <a:srgbClr val="3B8D61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ROZPOZNÁVANIE GEST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3" name="CustomShape 2"/>
          <p:cNvSpPr/>
          <p:nvPr/>
        </p:nvSpPr>
        <p:spPr>
          <a:xfrm>
            <a:off x="720000" y="2597400"/>
            <a:ext cx="8352000" cy="114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Zjednodušenie zoznamu smerov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2200">
              <a:lnSpc>
                <a:spcPct val="100000"/>
              </a:lnSpc>
              <a:buClr>
                <a:srgbClr val="114454"/>
              </a:buClr>
            </a:pPr>
            <a:r>
              <a:rPr lang="sk-SK" sz="28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8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4" name="CustomShape 3"/>
          <p:cNvSpPr/>
          <p:nvPr/>
        </p:nvSpPr>
        <p:spPr>
          <a:xfrm>
            <a:off x="4384800" y="4450680"/>
            <a:ext cx="329400" cy="278280"/>
          </a:xfrm>
          <a:custGeom>
            <a:avLst/>
            <a:gdLst/>
            <a:ahLst/>
            <a:cxnLst/>
            <a:rect l="l" t="t" r="r" b="b"/>
            <a:pathLst>
              <a:path w="16806" h="10668">
                <a:moveTo>
                  <a:pt x="16319" y="0"/>
                </a:moveTo>
                <a:lnTo>
                  <a:pt x="488" y="0"/>
                </a:lnTo>
                <a:lnTo>
                  <a:pt x="488" y="0"/>
                </a:lnTo>
                <a:lnTo>
                  <a:pt x="390" y="0"/>
                </a:lnTo>
                <a:lnTo>
                  <a:pt x="293" y="25"/>
                </a:lnTo>
                <a:lnTo>
                  <a:pt x="196" y="73"/>
                </a:lnTo>
                <a:lnTo>
                  <a:pt x="123" y="146"/>
                </a:lnTo>
                <a:lnTo>
                  <a:pt x="74" y="219"/>
                </a:lnTo>
                <a:lnTo>
                  <a:pt x="25" y="292"/>
                </a:lnTo>
                <a:lnTo>
                  <a:pt x="1" y="390"/>
                </a:lnTo>
                <a:lnTo>
                  <a:pt x="1" y="487"/>
                </a:lnTo>
                <a:lnTo>
                  <a:pt x="1" y="10181"/>
                </a:lnTo>
                <a:lnTo>
                  <a:pt x="1" y="10181"/>
                </a:lnTo>
                <a:lnTo>
                  <a:pt x="1" y="10278"/>
                </a:lnTo>
                <a:lnTo>
                  <a:pt x="25" y="10375"/>
                </a:lnTo>
                <a:lnTo>
                  <a:pt x="74" y="10448"/>
                </a:lnTo>
                <a:lnTo>
                  <a:pt x="123" y="10522"/>
                </a:lnTo>
                <a:lnTo>
                  <a:pt x="196" y="10570"/>
                </a:lnTo>
                <a:lnTo>
                  <a:pt x="293" y="10619"/>
                </a:lnTo>
                <a:lnTo>
                  <a:pt x="390" y="10643"/>
                </a:lnTo>
                <a:lnTo>
                  <a:pt x="488" y="10668"/>
                </a:lnTo>
                <a:lnTo>
                  <a:pt x="16319" y="10668"/>
                </a:lnTo>
                <a:lnTo>
                  <a:pt x="16319" y="10668"/>
                </a:lnTo>
                <a:lnTo>
                  <a:pt x="16416" y="10643"/>
                </a:lnTo>
                <a:lnTo>
                  <a:pt x="16513" y="10619"/>
                </a:lnTo>
                <a:lnTo>
                  <a:pt x="16611" y="10570"/>
                </a:lnTo>
                <a:lnTo>
                  <a:pt x="16684" y="10522"/>
                </a:lnTo>
                <a:lnTo>
                  <a:pt x="16733" y="10448"/>
                </a:lnTo>
                <a:lnTo>
                  <a:pt x="16781" y="10375"/>
                </a:lnTo>
                <a:lnTo>
                  <a:pt x="16806" y="10278"/>
                </a:lnTo>
                <a:lnTo>
                  <a:pt x="16806" y="10181"/>
                </a:lnTo>
                <a:lnTo>
                  <a:pt x="16806" y="487"/>
                </a:lnTo>
                <a:lnTo>
                  <a:pt x="16806" y="487"/>
                </a:lnTo>
                <a:lnTo>
                  <a:pt x="16806" y="390"/>
                </a:lnTo>
                <a:lnTo>
                  <a:pt x="16781" y="292"/>
                </a:lnTo>
                <a:lnTo>
                  <a:pt x="16733" y="219"/>
                </a:lnTo>
                <a:lnTo>
                  <a:pt x="16684" y="146"/>
                </a:lnTo>
                <a:lnTo>
                  <a:pt x="16611" y="73"/>
                </a:lnTo>
                <a:lnTo>
                  <a:pt x="16513" y="25"/>
                </a:lnTo>
                <a:lnTo>
                  <a:pt x="16416" y="0"/>
                </a:lnTo>
                <a:lnTo>
                  <a:pt x="16319" y="0"/>
                </a:lnTo>
                <a:lnTo>
                  <a:pt x="16319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5" name="CustomShape 4"/>
          <p:cNvSpPr/>
          <p:nvPr/>
        </p:nvSpPr>
        <p:spPr>
          <a:xfrm>
            <a:off x="4540680" y="4424400"/>
            <a:ext cx="17280" cy="24840"/>
          </a:xfrm>
          <a:custGeom>
            <a:avLst/>
            <a:gdLst/>
            <a:ahLst/>
            <a:cxnLst/>
            <a:rect l="l" t="t" r="r" b="b"/>
            <a:pathLst>
              <a:path w="975" h="1000">
                <a:moveTo>
                  <a:pt x="974" y="999"/>
                </a:moveTo>
                <a:lnTo>
                  <a:pt x="974" y="488"/>
                </a:lnTo>
                <a:lnTo>
                  <a:pt x="974" y="488"/>
                </a:lnTo>
                <a:lnTo>
                  <a:pt x="974" y="390"/>
                </a:lnTo>
                <a:lnTo>
                  <a:pt x="926" y="293"/>
                </a:lnTo>
                <a:lnTo>
                  <a:pt x="901" y="220"/>
                </a:lnTo>
                <a:lnTo>
                  <a:pt x="828" y="147"/>
                </a:lnTo>
                <a:lnTo>
                  <a:pt x="755" y="74"/>
                </a:lnTo>
                <a:lnTo>
                  <a:pt x="682" y="49"/>
                </a:lnTo>
                <a:lnTo>
                  <a:pt x="585" y="1"/>
                </a:lnTo>
                <a:lnTo>
                  <a:pt x="487" y="1"/>
                </a:lnTo>
                <a:lnTo>
                  <a:pt x="487" y="1"/>
                </a:lnTo>
                <a:lnTo>
                  <a:pt x="390" y="1"/>
                </a:lnTo>
                <a:lnTo>
                  <a:pt x="292" y="49"/>
                </a:lnTo>
                <a:lnTo>
                  <a:pt x="219" y="74"/>
                </a:lnTo>
                <a:lnTo>
                  <a:pt x="146" y="147"/>
                </a:lnTo>
                <a:lnTo>
                  <a:pt x="73" y="220"/>
                </a:lnTo>
                <a:lnTo>
                  <a:pt x="49" y="293"/>
                </a:lnTo>
                <a:lnTo>
                  <a:pt x="0" y="390"/>
                </a:lnTo>
                <a:lnTo>
                  <a:pt x="0" y="488"/>
                </a:lnTo>
                <a:lnTo>
                  <a:pt x="0" y="999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6" name="CustomShape 5"/>
          <p:cNvSpPr/>
          <p:nvPr/>
        </p:nvSpPr>
        <p:spPr>
          <a:xfrm>
            <a:off x="4436640" y="4730040"/>
            <a:ext cx="46440" cy="84240"/>
          </a:xfrm>
          <a:custGeom>
            <a:avLst/>
            <a:gdLst/>
            <a:ahLst/>
            <a:cxnLst/>
            <a:rect l="l" t="t" r="r" b="b"/>
            <a:pathLst>
              <a:path w="2436" h="3265">
                <a:moveTo>
                  <a:pt x="1340" y="1"/>
                </a:moveTo>
                <a:lnTo>
                  <a:pt x="49" y="2558"/>
                </a:lnTo>
                <a:lnTo>
                  <a:pt x="49" y="2558"/>
                </a:lnTo>
                <a:lnTo>
                  <a:pt x="24" y="2631"/>
                </a:lnTo>
                <a:lnTo>
                  <a:pt x="0" y="2728"/>
                </a:lnTo>
                <a:lnTo>
                  <a:pt x="0" y="2826"/>
                </a:lnTo>
                <a:lnTo>
                  <a:pt x="24" y="2923"/>
                </a:lnTo>
                <a:lnTo>
                  <a:pt x="73" y="2996"/>
                </a:lnTo>
                <a:lnTo>
                  <a:pt x="122" y="3094"/>
                </a:lnTo>
                <a:lnTo>
                  <a:pt x="195" y="3142"/>
                </a:lnTo>
                <a:lnTo>
                  <a:pt x="268" y="3215"/>
                </a:lnTo>
                <a:lnTo>
                  <a:pt x="268" y="3215"/>
                </a:lnTo>
                <a:lnTo>
                  <a:pt x="390" y="3240"/>
                </a:lnTo>
                <a:lnTo>
                  <a:pt x="487" y="3264"/>
                </a:lnTo>
                <a:lnTo>
                  <a:pt x="487" y="3264"/>
                </a:lnTo>
                <a:lnTo>
                  <a:pt x="633" y="3240"/>
                </a:lnTo>
                <a:lnTo>
                  <a:pt x="755" y="3191"/>
                </a:lnTo>
                <a:lnTo>
                  <a:pt x="853" y="3094"/>
                </a:lnTo>
                <a:lnTo>
                  <a:pt x="926" y="2996"/>
                </a:lnTo>
                <a:lnTo>
                  <a:pt x="2436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7" name="CustomShape 6"/>
          <p:cNvSpPr/>
          <p:nvPr/>
        </p:nvSpPr>
        <p:spPr>
          <a:xfrm>
            <a:off x="4615920" y="4730040"/>
            <a:ext cx="46440" cy="84240"/>
          </a:xfrm>
          <a:custGeom>
            <a:avLst/>
            <a:gdLst/>
            <a:ahLst/>
            <a:cxnLst/>
            <a:rect l="l" t="t" r="r" b="b"/>
            <a:pathLst>
              <a:path w="2437" h="3265">
                <a:moveTo>
                  <a:pt x="1" y="1"/>
                </a:moveTo>
                <a:lnTo>
                  <a:pt x="1511" y="2996"/>
                </a:lnTo>
                <a:lnTo>
                  <a:pt x="1511" y="2996"/>
                </a:lnTo>
                <a:lnTo>
                  <a:pt x="1584" y="3094"/>
                </a:lnTo>
                <a:lnTo>
                  <a:pt x="1681" y="3191"/>
                </a:lnTo>
                <a:lnTo>
                  <a:pt x="1803" y="3240"/>
                </a:lnTo>
                <a:lnTo>
                  <a:pt x="1949" y="3264"/>
                </a:lnTo>
                <a:lnTo>
                  <a:pt x="1949" y="3264"/>
                </a:lnTo>
                <a:lnTo>
                  <a:pt x="2047" y="3240"/>
                </a:lnTo>
                <a:lnTo>
                  <a:pt x="2168" y="3215"/>
                </a:lnTo>
                <a:lnTo>
                  <a:pt x="2168" y="3215"/>
                </a:lnTo>
                <a:lnTo>
                  <a:pt x="2241" y="3142"/>
                </a:lnTo>
                <a:lnTo>
                  <a:pt x="2315" y="3094"/>
                </a:lnTo>
                <a:lnTo>
                  <a:pt x="2363" y="2996"/>
                </a:lnTo>
                <a:lnTo>
                  <a:pt x="2412" y="2923"/>
                </a:lnTo>
                <a:lnTo>
                  <a:pt x="2436" y="2826"/>
                </a:lnTo>
                <a:lnTo>
                  <a:pt x="2436" y="2728"/>
                </a:lnTo>
                <a:lnTo>
                  <a:pt x="2412" y="2631"/>
                </a:lnTo>
                <a:lnTo>
                  <a:pt x="2388" y="2558"/>
                </a:lnTo>
                <a:lnTo>
                  <a:pt x="1097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8" name="CustomShape 7"/>
          <p:cNvSpPr/>
          <p:nvPr/>
        </p:nvSpPr>
        <p:spPr>
          <a:xfrm>
            <a:off x="4403880" y="4476240"/>
            <a:ext cx="291240" cy="226800"/>
          </a:xfrm>
          <a:custGeom>
            <a:avLst/>
            <a:gdLst/>
            <a:ahLst/>
            <a:cxnLst/>
            <a:rect l="l" t="t" r="r" b="b"/>
            <a:pathLst>
              <a:path w="14858" h="8720">
                <a:moveTo>
                  <a:pt x="1" y="0"/>
                </a:moveTo>
                <a:lnTo>
                  <a:pt x="1" y="8719"/>
                </a:lnTo>
                <a:lnTo>
                  <a:pt x="14857" y="8719"/>
                </a:lnTo>
                <a:lnTo>
                  <a:pt x="14857" y="0"/>
                </a:lnTo>
                <a:lnTo>
                  <a:pt x="1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9" name="CustomShape 8"/>
          <p:cNvSpPr/>
          <p:nvPr/>
        </p:nvSpPr>
        <p:spPr>
          <a:xfrm>
            <a:off x="4453560" y="4532040"/>
            <a:ext cx="180000" cy="120240"/>
          </a:xfrm>
          <a:custGeom>
            <a:avLst/>
            <a:gdLst/>
            <a:ahLst/>
            <a:cxnLst/>
            <a:rect l="l" t="t" r="r" b="b"/>
            <a:pathLst>
              <a:path w="9208" h="4629">
                <a:moveTo>
                  <a:pt x="9207" y="1"/>
                </a:moveTo>
                <a:lnTo>
                  <a:pt x="5213" y="3995"/>
                </a:lnTo>
                <a:lnTo>
                  <a:pt x="5213" y="3995"/>
                </a:lnTo>
                <a:lnTo>
                  <a:pt x="5140" y="4044"/>
                </a:lnTo>
                <a:lnTo>
                  <a:pt x="5067" y="4092"/>
                </a:lnTo>
                <a:lnTo>
                  <a:pt x="4969" y="4117"/>
                </a:lnTo>
                <a:lnTo>
                  <a:pt x="4872" y="4141"/>
                </a:lnTo>
                <a:lnTo>
                  <a:pt x="4774" y="4117"/>
                </a:lnTo>
                <a:lnTo>
                  <a:pt x="4677" y="4092"/>
                </a:lnTo>
                <a:lnTo>
                  <a:pt x="4604" y="4044"/>
                </a:lnTo>
                <a:lnTo>
                  <a:pt x="4531" y="3995"/>
                </a:lnTo>
                <a:lnTo>
                  <a:pt x="2582" y="2046"/>
                </a:lnTo>
                <a:lnTo>
                  <a:pt x="1" y="4628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0" name="CustomShape 9"/>
          <p:cNvSpPr/>
          <p:nvPr/>
        </p:nvSpPr>
        <p:spPr>
          <a:xfrm>
            <a:off x="4585680" y="4527000"/>
            <a:ext cx="52920" cy="70920"/>
          </a:xfrm>
          <a:custGeom>
            <a:avLst/>
            <a:gdLst/>
            <a:ahLst/>
            <a:cxnLst/>
            <a:rect l="l" t="t" r="r" b="b"/>
            <a:pathLst>
              <a:path w="2753" h="2753">
                <a:moveTo>
                  <a:pt x="0" y="1"/>
                </a:moveTo>
                <a:lnTo>
                  <a:pt x="2265" y="1"/>
                </a:lnTo>
                <a:lnTo>
                  <a:pt x="2265" y="1"/>
                </a:lnTo>
                <a:lnTo>
                  <a:pt x="2363" y="1"/>
                </a:lnTo>
                <a:lnTo>
                  <a:pt x="2460" y="25"/>
                </a:lnTo>
                <a:lnTo>
                  <a:pt x="2533" y="74"/>
                </a:lnTo>
                <a:lnTo>
                  <a:pt x="2606" y="147"/>
                </a:lnTo>
                <a:lnTo>
                  <a:pt x="2680" y="220"/>
                </a:lnTo>
                <a:lnTo>
                  <a:pt x="2728" y="293"/>
                </a:lnTo>
                <a:lnTo>
                  <a:pt x="2753" y="390"/>
                </a:lnTo>
                <a:lnTo>
                  <a:pt x="2753" y="488"/>
                </a:lnTo>
                <a:lnTo>
                  <a:pt x="2753" y="2753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71" name="Picture 1070"/>
          <p:cNvPicPr/>
          <p:nvPr/>
        </p:nvPicPr>
        <p:blipFill>
          <a:blip r:embed="rId3"/>
          <a:stretch/>
        </p:blipFill>
        <p:spPr>
          <a:xfrm rot="10800000">
            <a:off x="4612226" y="4779877"/>
            <a:ext cx="898560" cy="49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CustomShape 1"/>
          <p:cNvSpPr/>
          <p:nvPr/>
        </p:nvSpPr>
        <p:spPr>
          <a:xfrm>
            <a:off x="756000" y="972000"/>
            <a:ext cx="8746920" cy="8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sk-SK" sz="4000" b="1" strike="noStrike" spc="-1">
                <a:solidFill>
                  <a:srgbClr val="3B8D61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ROZPOZNÁVANIE GEST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3" name="CustomShape 2"/>
          <p:cNvSpPr/>
          <p:nvPr/>
        </p:nvSpPr>
        <p:spPr>
          <a:xfrm>
            <a:off x="4384800" y="4450680"/>
            <a:ext cx="329400" cy="278280"/>
          </a:xfrm>
          <a:custGeom>
            <a:avLst/>
            <a:gdLst/>
            <a:ahLst/>
            <a:cxnLst/>
            <a:rect l="l" t="t" r="r" b="b"/>
            <a:pathLst>
              <a:path w="16806" h="10668">
                <a:moveTo>
                  <a:pt x="16319" y="0"/>
                </a:moveTo>
                <a:lnTo>
                  <a:pt x="488" y="0"/>
                </a:lnTo>
                <a:lnTo>
                  <a:pt x="488" y="0"/>
                </a:lnTo>
                <a:lnTo>
                  <a:pt x="390" y="0"/>
                </a:lnTo>
                <a:lnTo>
                  <a:pt x="293" y="25"/>
                </a:lnTo>
                <a:lnTo>
                  <a:pt x="196" y="73"/>
                </a:lnTo>
                <a:lnTo>
                  <a:pt x="123" y="146"/>
                </a:lnTo>
                <a:lnTo>
                  <a:pt x="74" y="219"/>
                </a:lnTo>
                <a:lnTo>
                  <a:pt x="25" y="292"/>
                </a:lnTo>
                <a:lnTo>
                  <a:pt x="1" y="390"/>
                </a:lnTo>
                <a:lnTo>
                  <a:pt x="1" y="487"/>
                </a:lnTo>
                <a:lnTo>
                  <a:pt x="1" y="10181"/>
                </a:lnTo>
                <a:lnTo>
                  <a:pt x="1" y="10181"/>
                </a:lnTo>
                <a:lnTo>
                  <a:pt x="1" y="10278"/>
                </a:lnTo>
                <a:lnTo>
                  <a:pt x="25" y="10375"/>
                </a:lnTo>
                <a:lnTo>
                  <a:pt x="74" y="10448"/>
                </a:lnTo>
                <a:lnTo>
                  <a:pt x="123" y="10522"/>
                </a:lnTo>
                <a:lnTo>
                  <a:pt x="196" y="10570"/>
                </a:lnTo>
                <a:lnTo>
                  <a:pt x="293" y="10619"/>
                </a:lnTo>
                <a:lnTo>
                  <a:pt x="390" y="10643"/>
                </a:lnTo>
                <a:lnTo>
                  <a:pt x="488" y="10668"/>
                </a:lnTo>
                <a:lnTo>
                  <a:pt x="16319" y="10668"/>
                </a:lnTo>
                <a:lnTo>
                  <a:pt x="16319" y="10668"/>
                </a:lnTo>
                <a:lnTo>
                  <a:pt x="16416" y="10643"/>
                </a:lnTo>
                <a:lnTo>
                  <a:pt x="16513" y="10619"/>
                </a:lnTo>
                <a:lnTo>
                  <a:pt x="16611" y="10570"/>
                </a:lnTo>
                <a:lnTo>
                  <a:pt x="16684" y="10522"/>
                </a:lnTo>
                <a:lnTo>
                  <a:pt x="16733" y="10448"/>
                </a:lnTo>
                <a:lnTo>
                  <a:pt x="16781" y="10375"/>
                </a:lnTo>
                <a:lnTo>
                  <a:pt x="16806" y="10278"/>
                </a:lnTo>
                <a:lnTo>
                  <a:pt x="16806" y="10181"/>
                </a:lnTo>
                <a:lnTo>
                  <a:pt x="16806" y="487"/>
                </a:lnTo>
                <a:lnTo>
                  <a:pt x="16806" y="487"/>
                </a:lnTo>
                <a:lnTo>
                  <a:pt x="16806" y="390"/>
                </a:lnTo>
                <a:lnTo>
                  <a:pt x="16781" y="292"/>
                </a:lnTo>
                <a:lnTo>
                  <a:pt x="16733" y="219"/>
                </a:lnTo>
                <a:lnTo>
                  <a:pt x="16684" y="146"/>
                </a:lnTo>
                <a:lnTo>
                  <a:pt x="16611" y="73"/>
                </a:lnTo>
                <a:lnTo>
                  <a:pt x="16513" y="25"/>
                </a:lnTo>
                <a:lnTo>
                  <a:pt x="16416" y="0"/>
                </a:lnTo>
                <a:lnTo>
                  <a:pt x="16319" y="0"/>
                </a:lnTo>
                <a:lnTo>
                  <a:pt x="16319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4" name="CustomShape 3"/>
          <p:cNvSpPr/>
          <p:nvPr/>
        </p:nvSpPr>
        <p:spPr>
          <a:xfrm>
            <a:off x="4540680" y="4424400"/>
            <a:ext cx="17280" cy="24840"/>
          </a:xfrm>
          <a:custGeom>
            <a:avLst/>
            <a:gdLst/>
            <a:ahLst/>
            <a:cxnLst/>
            <a:rect l="l" t="t" r="r" b="b"/>
            <a:pathLst>
              <a:path w="975" h="1000">
                <a:moveTo>
                  <a:pt x="974" y="999"/>
                </a:moveTo>
                <a:lnTo>
                  <a:pt x="974" y="488"/>
                </a:lnTo>
                <a:lnTo>
                  <a:pt x="974" y="488"/>
                </a:lnTo>
                <a:lnTo>
                  <a:pt x="974" y="390"/>
                </a:lnTo>
                <a:lnTo>
                  <a:pt x="926" y="293"/>
                </a:lnTo>
                <a:lnTo>
                  <a:pt x="901" y="220"/>
                </a:lnTo>
                <a:lnTo>
                  <a:pt x="828" y="147"/>
                </a:lnTo>
                <a:lnTo>
                  <a:pt x="755" y="74"/>
                </a:lnTo>
                <a:lnTo>
                  <a:pt x="682" y="49"/>
                </a:lnTo>
                <a:lnTo>
                  <a:pt x="585" y="1"/>
                </a:lnTo>
                <a:lnTo>
                  <a:pt x="487" y="1"/>
                </a:lnTo>
                <a:lnTo>
                  <a:pt x="487" y="1"/>
                </a:lnTo>
                <a:lnTo>
                  <a:pt x="390" y="1"/>
                </a:lnTo>
                <a:lnTo>
                  <a:pt x="292" y="49"/>
                </a:lnTo>
                <a:lnTo>
                  <a:pt x="219" y="74"/>
                </a:lnTo>
                <a:lnTo>
                  <a:pt x="146" y="147"/>
                </a:lnTo>
                <a:lnTo>
                  <a:pt x="73" y="220"/>
                </a:lnTo>
                <a:lnTo>
                  <a:pt x="49" y="293"/>
                </a:lnTo>
                <a:lnTo>
                  <a:pt x="0" y="390"/>
                </a:lnTo>
                <a:lnTo>
                  <a:pt x="0" y="488"/>
                </a:lnTo>
                <a:lnTo>
                  <a:pt x="0" y="999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5" name="CustomShape 4"/>
          <p:cNvSpPr/>
          <p:nvPr/>
        </p:nvSpPr>
        <p:spPr>
          <a:xfrm>
            <a:off x="4436640" y="4730040"/>
            <a:ext cx="46440" cy="84240"/>
          </a:xfrm>
          <a:custGeom>
            <a:avLst/>
            <a:gdLst/>
            <a:ahLst/>
            <a:cxnLst/>
            <a:rect l="l" t="t" r="r" b="b"/>
            <a:pathLst>
              <a:path w="2436" h="3265">
                <a:moveTo>
                  <a:pt x="1340" y="1"/>
                </a:moveTo>
                <a:lnTo>
                  <a:pt x="49" y="2558"/>
                </a:lnTo>
                <a:lnTo>
                  <a:pt x="49" y="2558"/>
                </a:lnTo>
                <a:lnTo>
                  <a:pt x="24" y="2631"/>
                </a:lnTo>
                <a:lnTo>
                  <a:pt x="0" y="2728"/>
                </a:lnTo>
                <a:lnTo>
                  <a:pt x="0" y="2826"/>
                </a:lnTo>
                <a:lnTo>
                  <a:pt x="24" y="2923"/>
                </a:lnTo>
                <a:lnTo>
                  <a:pt x="73" y="2996"/>
                </a:lnTo>
                <a:lnTo>
                  <a:pt x="122" y="3094"/>
                </a:lnTo>
                <a:lnTo>
                  <a:pt x="195" y="3142"/>
                </a:lnTo>
                <a:lnTo>
                  <a:pt x="268" y="3215"/>
                </a:lnTo>
                <a:lnTo>
                  <a:pt x="268" y="3215"/>
                </a:lnTo>
                <a:lnTo>
                  <a:pt x="390" y="3240"/>
                </a:lnTo>
                <a:lnTo>
                  <a:pt x="487" y="3264"/>
                </a:lnTo>
                <a:lnTo>
                  <a:pt x="487" y="3264"/>
                </a:lnTo>
                <a:lnTo>
                  <a:pt x="633" y="3240"/>
                </a:lnTo>
                <a:lnTo>
                  <a:pt x="755" y="3191"/>
                </a:lnTo>
                <a:lnTo>
                  <a:pt x="853" y="3094"/>
                </a:lnTo>
                <a:lnTo>
                  <a:pt x="926" y="2996"/>
                </a:lnTo>
                <a:lnTo>
                  <a:pt x="2436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6" name="CustomShape 5"/>
          <p:cNvSpPr/>
          <p:nvPr/>
        </p:nvSpPr>
        <p:spPr>
          <a:xfrm>
            <a:off x="4615920" y="4730040"/>
            <a:ext cx="46440" cy="84240"/>
          </a:xfrm>
          <a:custGeom>
            <a:avLst/>
            <a:gdLst/>
            <a:ahLst/>
            <a:cxnLst/>
            <a:rect l="l" t="t" r="r" b="b"/>
            <a:pathLst>
              <a:path w="2437" h="3265">
                <a:moveTo>
                  <a:pt x="1" y="1"/>
                </a:moveTo>
                <a:lnTo>
                  <a:pt x="1511" y="2996"/>
                </a:lnTo>
                <a:lnTo>
                  <a:pt x="1511" y="2996"/>
                </a:lnTo>
                <a:lnTo>
                  <a:pt x="1584" y="3094"/>
                </a:lnTo>
                <a:lnTo>
                  <a:pt x="1681" y="3191"/>
                </a:lnTo>
                <a:lnTo>
                  <a:pt x="1803" y="3240"/>
                </a:lnTo>
                <a:lnTo>
                  <a:pt x="1949" y="3264"/>
                </a:lnTo>
                <a:lnTo>
                  <a:pt x="1949" y="3264"/>
                </a:lnTo>
                <a:lnTo>
                  <a:pt x="2047" y="3240"/>
                </a:lnTo>
                <a:lnTo>
                  <a:pt x="2168" y="3215"/>
                </a:lnTo>
                <a:lnTo>
                  <a:pt x="2168" y="3215"/>
                </a:lnTo>
                <a:lnTo>
                  <a:pt x="2241" y="3142"/>
                </a:lnTo>
                <a:lnTo>
                  <a:pt x="2315" y="3094"/>
                </a:lnTo>
                <a:lnTo>
                  <a:pt x="2363" y="2996"/>
                </a:lnTo>
                <a:lnTo>
                  <a:pt x="2412" y="2923"/>
                </a:lnTo>
                <a:lnTo>
                  <a:pt x="2436" y="2826"/>
                </a:lnTo>
                <a:lnTo>
                  <a:pt x="2436" y="2728"/>
                </a:lnTo>
                <a:lnTo>
                  <a:pt x="2412" y="2631"/>
                </a:lnTo>
                <a:lnTo>
                  <a:pt x="2388" y="2558"/>
                </a:lnTo>
                <a:lnTo>
                  <a:pt x="1097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7" name="CustomShape 6"/>
          <p:cNvSpPr/>
          <p:nvPr/>
        </p:nvSpPr>
        <p:spPr>
          <a:xfrm>
            <a:off x="4403880" y="4476240"/>
            <a:ext cx="291240" cy="226800"/>
          </a:xfrm>
          <a:custGeom>
            <a:avLst/>
            <a:gdLst/>
            <a:ahLst/>
            <a:cxnLst/>
            <a:rect l="l" t="t" r="r" b="b"/>
            <a:pathLst>
              <a:path w="14858" h="8720">
                <a:moveTo>
                  <a:pt x="1" y="0"/>
                </a:moveTo>
                <a:lnTo>
                  <a:pt x="1" y="8719"/>
                </a:lnTo>
                <a:lnTo>
                  <a:pt x="14857" y="8719"/>
                </a:lnTo>
                <a:lnTo>
                  <a:pt x="14857" y="0"/>
                </a:lnTo>
                <a:lnTo>
                  <a:pt x="1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8" name="CustomShape 7"/>
          <p:cNvSpPr/>
          <p:nvPr/>
        </p:nvSpPr>
        <p:spPr>
          <a:xfrm>
            <a:off x="4453560" y="4532040"/>
            <a:ext cx="180000" cy="120240"/>
          </a:xfrm>
          <a:custGeom>
            <a:avLst/>
            <a:gdLst/>
            <a:ahLst/>
            <a:cxnLst/>
            <a:rect l="l" t="t" r="r" b="b"/>
            <a:pathLst>
              <a:path w="9208" h="4629">
                <a:moveTo>
                  <a:pt x="9207" y="1"/>
                </a:moveTo>
                <a:lnTo>
                  <a:pt x="5213" y="3995"/>
                </a:lnTo>
                <a:lnTo>
                  <a:pt x="5213" y="3995"/>
                </a:lnTo>
                <a:lnTo>
                  <a:pt x="5140" y="4044"/>
                </a:lnTo>
                <a:lnTo>
                  <a:pt x="5067" y="4092"/>
                </a:lnTo>
                <a:lnTo>
                  <a:pt x="4969" y="4117"/>
                </a:lnTo>
                <a:lnTo>
                  <a:pt x="4872" y="4141"/>
                </a:lnTo>
                <a:lnTo>
                  <a:pt x="4774" y="4117"/>
                </a:lnTo>
                <a:lnTo>
                  <a:pt x="4677" y="4092"/>
                </a:lnTo>
                <a:lnTo>
                  <a:pt x="4604" y="4044"/>
                </a:lnTo>
                <a:lnTo>
                  <a:pt x="4531" y="3995"/>
                </a:lnTo>
                <a:lnTo>
                  <a:pt x="2582" y="2046"/>
                </a:lnTo>
                <a:lnTo>
                  <a:pt x="1" y="4628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9" name="CustomShape 8"/>
          <p:cNvSpPr/>
          <p:nvPr/>
        </p:nvSpPr>
        <p:spPr>
          <a:xfrm>
            <a:off x="4585680" y="4527000"/>
            <a:ext cx="52920" cy="70920"/>
          </a:xfrm>
          <a:custGeom>
            <a:avLst/>
            <a:gdLst/>
            <a:ahLst/>
            <a:cxnLst/>
            <a:rect l="l" t="t" r="r" b="b"/>
            <a:pathLst>
              <a:path w="2753" h="2753">
                <a:moveTo>
                  <a:pt x="0" y="1"/>
                </a:moveTo>
                <a:lnTo>
                  <a:pt x="2265" y="1"/>
                </a:lnTo>
                <a:lnTo>
                  <a:pt x="2265" y="1"/>
                </a:lnTo>
                <a:lnTo>
                  <a:pt x="2363" y="1"/>
                </a:lnTo>
                <a:lnTo>
                  <a:pt x="2460" y="25"/>
                </a:lnTo>
                <a:lnTo>
                  <a:pt x="2533" y="74"/>
                </a:lnTo>
                <a:lnTo>
                  <a:pt x="2606" y="147"/>
                </a:lnTo>
                <a:lnTo>
                  <a:pt x="2680" y="220"/>
                </a:lnTo>
                <a:lnTo>
                  <a:pt x="2728" y="293"/>
                </a:lnTo>
                <a:lnTo>
                  <a:pt x="2753" y="390"/>
                </a:lnTo>
                <a:lnTo>
                  <a:pt x="2753" y="488"/>
                </a:lnTo>
                <a:lnTo>
                  <a:pt x="2753" y="2753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0" name="CustomShape 9"/>
          <p:cNvSpPr/>
          <p:nvPr/>
        </p:nvSpPr>
        <p:spPr>
          <a:xfrm>
            <a:off x="847429" y="2123675"/>
            <a:ext cx="7695382" cy="44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sk-SK" sz="2600" b="1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Hidden Markov Model vs. d</a:t>
            </a:r>
            <a:r>
              <a:rPr lang="sk-SK" sz="2600" b="1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ynamické programovanie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4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 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1" name="Picture 1080"/>
          <p:cNvPicPr/>
          <p:nvPr/>
        </p:nvPicPr>
        <p:blipFill>
          <a:blip r:embed="rId2"/>
          <a:stretch/>
        </p:blipFill>
        <p:spPr>
          <a:xfrm>
            <a:off x="652140" y="3023460"/>
            <a:ext cx="4477320" cy="358164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A8E062-1F2B-4558-AD17-3E18E6F4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82" y="3434993"/>
            <a:ext cx="3448800" cy="267433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CustomShape 1"/>
          <p:cNvSpPr/>
          <p:nvPr/>
        </p:nvSpPr>
        <p:spPr>
          <a:xfrm>
            <a:off x="1262880" y="779760"/>
            <a:ext cx="3535560" cy="15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sk-SK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Nasledujúce kroky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3" name="CustomShape 2"/>
          <p:cNvSpPr/>
          <p:nvPr/>
        </p:nvSpPr>
        <p:spPr>
          <a:xfrm>
            <a:off x="1262880" y="2597400"/>
            <a:ext cx="8311320" cy="46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Implementácia rozpoznávania gest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Grafické rozhranie pre kalibráciu a nastavenia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Písanie práce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4" name="CustomShape 3"/>
          <p:cNvSpPr/>
          <p:nvPr/>
        </p:nvSpPr>
        <p:spPr>
          <a:xfrm>
            <a:off x="632160" y="1266480"/>
            <a:ext cx="137880" cy="183960"/>
          </a:xfrm>
          <a:custGeom>
            <a:avLst/>
            <a:gdLst/>
            <a:ahLst/>
            <a:cxnLst/>
            <a:rect l="l" t="t" r="r" b="b"/>
            <a:pathLst>
              <a:path w="6017" h="6017">
                <a:moveTo>
                  <a:pt x="5846" y="3605"/>
                </a:moveTo>
                <a:lnTo>
                  <a:pt x="2412" y="171"/>
                </a:lnTo>
                <a:lnTo>
                  <a:pt x="2412" y="171"/>
                </a:lnTo>
                <a:lnTo>
                  <a:pt x="2314" y="98"/>
                </a:lnTo>
                <a:lnTo>
                  <a:pt x="2217" y="49"/>
                </a:lnTo>
                <a:lnTo>
                  <a:pt x="2095" y="25"/>
                </a:lnTo>
                <a:lnTo>
                  <a:pt x="1997" y="1"/>
                </a:lnTo>
                <a:lnTo>
                  <a:pt x="1876" y="25"/>
                </a:lnTo>
                <a:lnTo>
                  <a:pt x="1778" y="49"/>
                </a:lnTo>
                <a:lnTo>
                  <a:pt x="1681" y="98"/>
                </a:lnTo>
                <a:lnTo>
                  <a:pt x="1583" y="171"/>
                </a:lnTo>
                <a:lnTo>
                  <a:pt x="0" y="1778"/>
                </a:lnTo>
                <a:lnTo>
                  <a:pt x="4238" y="6016"/>
                </a:lnTo>
                <a:lnTo>
                  <a:pt x="5846" y="4433"/>
                </a:lnTo>
                <a:lnTo>
                  <a:pt x="5846" y="4433"/>
                </a:lnTo>
                <a:lnTo>
                  <a:pt x="5919" y="4336"/>
                </a:lnTo>
                <a:lnTo>
                  <a:pt x="5967" y="4238"/>
                </a:lnTo>
                <a:lnTo>
                  <a:pt x="5992" y="4141"/>
                </a:lnTo>
                <a:lnTo>
                  <a:pt x="6016" y="4019"/>
                </a:lnTo>
                <a:lnTo>
                  <a:pt x="5992" y="3922"/>
                </a:lnTo>
                <a:lnTo>
                  <a:pt x="5967" y="3800"/>
                </a:lnTo>
                <a:lnTo>
                  <a:pt x="5919" y="3703"/>
                </a:lnTo>
                <a:lnTo>
                  <a:pt x="5846" y="3605"/>
                </a:lnTo>
                <a:lnTo>
                  <a:pt x="5846" y="3605"/>
                </a:lnTo>
                <a:close/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5" name="CustomShape 4"/>
          <p:cNvSpPr/>
          <p:nvPr/>
        </p:nvSpPr>
        <p:spPr>
          <a:xfrm>
            <a:off x="456840" y="1419480"/>
            <a:ext cx="240840" cy="321480"/>
          </a:xfrm>
          <a:custGeom>
            <a:avLst/>
            <a:gdLst/>
            <a:ahLst/>
            <a:cxnLst/>
            <a:rect l="l" t="t" r="r" b="b"/>
            <a:pathLst>
              <a:path w="10473" h="10474">
                <a:moveTo>
                  <a:pt x="10473" y="1"/>
                </a:moveTo>
                <a:lnTo>
                  <a:pt x="0" y="10473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6" name="CustomShape 5"/>
          <p:cNvSpPr/>
          <p:nvPr/>
        </p:nvSpPr>
        <p:spPr>
          <a:xfrm>
            <a:off x="367920" y="1325160"/>
            <a:ext cx="358200" cy="478440"/>
          </a:xfrm>
          <a:custGeom>
            <a:avLst/>
            <a:gdLst/>
            <a:ahLst/>
            <a:cxnLst/>
            <a:rect l="l" t="t" r="r" b="b"/>
            <a:pathLst>
              <a:path w="15540" h="15539">
                <a:moveTo>
                  <a:pt x="11277" y="0"/>
                </a:moveTo>
                <a:lnTo>
                  <a:pt x="756" y="10546"/>
                </a:lnTo>
                <a:lnTo>
                  <a:pt x="756" y="10546"/>
                </a:lnTo>
                <a:lnTo>
                  <a:pt x="683" y="10619"/>
                </a:lnTo>
                <a:lnTo>
                  <a:pt x="634" y="10692"/>
                </a:lnTo>
                <a:lnTo>
                  <a:pt x="610" y="10765"/>
                </a:lnTo>
                <a:lnTo>
                  <a:pt x="585" y="10863"/>
                </a:lnTo>
                <a:lnTo>
                  <a:pt x="1" y="14881"/>
                </a:lnTo>
                <a:lnTo>
                  <a:pt x="1" y="14881"/>
                </a:lnTo>
                <a:lnTo>
                  <a:pt x="1" y="15003"/>
                </a:lnTo>
                <a:lnTo>
                  <a:pt x="25" y="15149"/>
                </a:lnTo>
                <a:lnTo>
                  <a:pt x="98" y="15271"/>
                </a:lnTo>
                <a:lnTo>
                  <a:pt x="171" y="15368"/>
                </a:lnTo>
                <a:lnTo>
                  <a:pt x="171" y="15368"/>
                </a:lnTo>
                <a:lnTo>
                  <a:pt x="269" y="15441"/>
                </a:lnTo>
                <a:lnTo>
                  <a:pt x="366" y="15490"/>
                </a:lnTo>
                <a:lnTo>
                  <a:pt x="464" y="15514"/>
                </a:lnTo>
                <a:lnTo>
                  <a:pt x="585" y="15539"/>
                </a:lnTo>
                <a:lnTo>
                  <a:pt x="585" y="15539"/>
                </a:lnTo>
                <a:lnTo>
                  <a:pt x="659" y="15539"/>
                </a:lnTo>
                <a:lnTo>
                  <a:pt x="4677" y="14954"/>
                </a:lnTo>
                <a:lnTo>
                  <a:pt x="4677" y="14954"/>
                </a:lnTo>
                <a:lnTo>
                  <a:pt x="4848" y="14905"/>
                </a:lnTo>
                <a:lnTo>
                  <a:pt x="4921" y="14857"/>
                </a:lnTo>
                <a:lnTo>
                  <a:pt x="4994" y="14784"/>
                </a:lnTo>
                <a:lnTo>
                  <a:pt x="15539" y="4262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7" name="CustomShape 6"/>
          <p:cNvSpPr/>
          <p:nvPr/>
        </p:nvSpPr>
        <p:spPr>
          <a:xfrm>
            <a:off x="414720" y="1362600"/>
            <a:ext cx="240840" cy="321840"/>
          </a:xfrm>
          <a:custGeom>
            <a:avLst/>
            <a:gdLst/>
            <a:ahLst/>
            <a:cxnLst/>
            <a:rect l="l" t="t" r="r" b="b"/>
            <a:pathLst>
              <a:path w="10473" h="10474">
                <a:moveTo>
                  <a:pt x="0" y="10474"/>
                </a:moveTo>
                <a:lnTo>
                  <a:pt x="10473" y="1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8" name="CustomShape 7"/>
          <p:cNvSpPr/>
          <p:nvPr/>
        </p:nvSpPr>
        <p:spPr>
          <a:xfrm>
            <a:off x="377640" y="1737000"/>
            <a:ext cx="39960" cy="53280"/>
          </a:xfrm>
          <a:custGeom>
            <a:avLst/>
            <a:gdLst/>
            <a:ahLst/>
            <a:cxnLst/>
            <a:rect l="l" t="t" r="r" b="b"/>
            <a:pathLst>
              <a:path w="1779" h="1779">
                <a:moveTo>
                  <a:pt x="1778" y="1778"/>
                </a:moveTo>
                <a:lnTo>
                  <a:pt x="0" y="0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9" name="CustomShape 8"/>
          <p:cNvSpPr/>
          <p:nvPr/>
        </p:nvSpPr>
        <p:spPr>
          <a:xfrm>
            <a:off x="387000" y="1653840"/>
            <a:ext cx="92520" cy="123840"/>
          </a:xfrm>
          <a:custGeom>
            <a:avLst/>
            <a:gdLst/>
            <a:ahLst/>
            <a:cxnLst/>
            <a:rect l="l" t="t" r="r" b="b"/>
            <a:pathLst>
              <a:path w="4069" h="4068">
                <a:moveTo>
                  <a:pt x="1" y="49"/>
                </a:moveTo>
                <a:lnTo>
                  <a:pt x="1" y="49"/>
                </a:lnTo>
                <a:lnTo>
                  <a:pt x="25" y="0"/>
                </a:lnTo>
                <a:lnTo>
                  <a:pt x="25" y="0"/>
                </a:lnTo>
                <a:lnTo>
                  <a:pt x="4068" y="4043"/>
                </a:lnTo>
                <a:lnTo>
                  <a:pt x="4068" y="4043"/>
                </a:lnTo>
                <a:lnTo>
                  <a:pt x="4068" y="4043"/>
                </a:lnTo>
                <a:lnTo>
                  <a:pt x="4020" y="4068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CustomShape 1"/>
          <p:cNvSpPr/>
          <p:nvPr/>
        </p:nvSpPr>
        <p:spPr>
          <a:xfrm>
            <a:off x="1262880" y="779760"/>
            <a:ext cx="3535560" cy="15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sk-SK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Literatúra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1" name="CustomShape 2"/>
          <p:cNvSpPr/>
          <p:nvPr/>
        </p:nvSpPr>
        <p:spPr>
          <a:xfrm>
            <a:off x="1080000" y="2592000"/>
            <a:ext cx="8311320" cy="46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15000"/>
              </a:lnSpc>
            </a:pPr>
            <a:r>
              <a:rPr lang="sk-SK" sz="1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1. HARTLEY, Richard; ZISSERMAN, Andrew. Multiple view geometry in computer vision. Cambridge university press, 2003.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sk-SK" sz="1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2. EBERT, L. C., et al. Out of touch–A plugin for controlling OsiriX with gestures using the leap controller. Journal of Forensic Radiology and Imaging, 2014, 2.3: 126-128.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sk-SK" sz="1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3. SANDERS, Brandon. Mastering Leap Motion. Packt Publishing Ltd, 2014.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sk-SK" sz="1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4. SPIEGELMOCK, Mischa. Leap motion development essentials. Packt Publishing Ltd, 2013.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2" name="CustomShape 3"/>
          <p:cNvSpPr/>
          <p:nvPr/>
        </p:nvSpPr>
        <p:spPr>
          <a:xfrm>
            <a:off x="545760" y="1325520"/>
            <a:ext cx="303480" cy="494640"/>
          </a:xfrm>
          <a:custGeom>
            <a:avLst/>
            <a:gdLst/>
            <a:ahLst/>
            <a:cxnLst/>
            <a:rect l="l" t="t" r="r" b="b"/>
            <a:pathLst>
              <a:path w="15490" h="18924">
                <a:moveTo>
                  <a:pt x="15490" y="17828"/>
                </a:moveTo>
                <a:lnTo>
                  <a:pt x="15490" y="17828"/>
                </a:lnTo>
                <a:lnTo>
                  <a:pt x="15466" y="17998"/>
                </a:lnTo>
                <a:lnTo>
                  <a:pt x="15417" y="18169"/>
                </a:lnTo>
                <a:lnTo>
                  <a:pt x="15319" y="18364"/>
                </a:lnTo>
                <a:lnTo>
                  <a:pt x="15198" y="18534"/>
                </a:lnTo>
                <a:lnTo>
                  <a:pt x="15052" y="18680"/>
                </a:lnTo>
                <a:lnTo>
                  <a:pt x="14881" y="18802"/>
                </a:lnTo>
                <a:lnTo>
                  <a:pt x="14735" y="18900"/>
                </a:lnTo>
                <a:lnTo>
                  <a:pt x="14564" y="18924"/>
                </a:lnTo>
                <a:lnTo>
                  <a:pt x="1023" y="18924"/>
                </a:lnTo>
                <a:lnTo>
                  <a:pt x="1023" y="18924"/>
                </a:lnTo>
                <a:lnTo>
                  <a:pt x="853" y="18900"/>
                </a:lnTo>
                <a:lnTo>
                  <a:pt x="682" y="18802"/>
                </a:lnTo>
                <a:lnTo>
                  <a:pt x="512" y="18680"/>
                </a:lnTo>
                <a:lnTo>
                  <a:pt x="341" y="18534"/>
                </a:lnTo>
                <a:lnTo>
                  <a:pt x="219" y="18364"/>
                </a:lnTo>
                <a:lnTo>
                  <a:pt x="98" y="18169"/>
                </a:lnTo>
                <a:lnTo>
                  <a:pt x="25" y="17998"/>
                </a:lnTo>
                <a:lnTo>
                  <a:pt x="0" y="17828"/>
                </a:lnTo>
                <a:lnTo>
                  <a:pt x="0" y="877"/>
                </a:lnTo>
                <a:lnTo>
                  <a:pt x="0" y="877"/>
                </a:lnTo>
                <a:lnTo>
                  <a:pt x="25" y="706"/>
                </a:lnTo>
                <a:lnTo>
                  <a:pt x="98" y="560"/>
                </a:lnTo>
                <a:lnTo>
                  <a:pt x="195" y="414"/>
                </a:lnTo>
                <a:lnTo>
                  <a:pt x="341" y="268"/>
                </a:lnTo>
                <a:lnTo>
                  <a:pt x="487" y="171"/>
                </a:lnTo>
                <a:lnTo>
                  <a:pt x="658" y="73"/>
                </a:lnTo>
                <a:lnTo>
                  <a:pt x="828" y="24"/>
                </a:lnTo>
                <a:lnTo>
                  <a:pt x="974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3" name="CustomShape 4"/>
          <p:cNvSpPr/>
          <p:nvPr/>
        </p:nvSpPr>
        <p:spPr>
          <a:xfrm>
            <a:off x="570240" y="1299600"/>
            <a:ext cx="295560" cy="483840"/>
          </a:xfrm>
          <a:custGeom>
            <a:avLst/>
            <a:gdLst/>
            <a:ahLst/>
            <a:cxnLst/>
            <a:rect l="l" t="t" r="r" b="b"/>
            <a:pathLst>
              <a:path w="15101" h="18511">
                <a:moveTo>
                  <a:pt x="15101" y="3362"/>
                </a:moveTo>
                <a:lnTo>
                  <a:pt x="15101" y="17731"/>
                </a:lnTo>
                <a:lnTo>
                  <a:pt x="15101" y="17731"/>
                </a:lnTo>
                <a:lnTo>
                  <a:pt x="15077" y="17877"/>
                </a:lnTo>
                <a:lnTo>
                  <a:pt x="15028" y="18024"/>
                </a:lnTo>
                <a:lnTo>
                  <a:pt x="14979" y="18145"/>
                </a:lnTo>
                <a:lnTo>
                  <a:pt x="14882" y="18267"/>
                </a:lnTo>
                <a:lnTo>
                  <a:pt x="14760" y="18365"/>
                </a:lnTo>
                <a:lnTo>
                  <a:pt x="14614" y="18438"/>
                </a:lnTo>
                <a:lnTo>
                  <a:pt x="14468" y="18486"/>
                </a:lnTo>
                <a:lnTo>
                  <a:pt x="14322" y="18511"/>
                </a:lnTo>
                <a:lnTo>
                  <a:pt x="780" y="18511"/>
                </a:lnTo>
                <a:lnTo>
                  <a:pt x="780" y="18511"/>
                </a:lnTo>
                <a:lnTo>
                  <a:pt x="634" y="18486"/>
                </a:lnTo>
                <a:lnTo>
                  <a:pt x="488" y="18438"/>
                </a:lnTo>
                <a:lnTo>
                  <a:pt x="342" y="18365"/>
                </a:lnTo>
                <a:lnTo>
                  <a:pt x="220" y="18267"/>
                </a:lnTo>
                <a:lnTo>
                  <a:pt x="123" y="18145"/>
                </a:lnTo>
                <a:lnTo>
                  <a:pt x="74" y="18024"/>
                </a:lnTo>
                <a:lnTo>
                  <a:pt x="25" y="17877"/>
                </a:lnTo>
                <a:lnTo>
                  <a:pt x="1" y="17731"/>
                </a:lnTo>
                <a:lnTo>
                  <a:pt x="1" y="780"/>
                </a:lnTo>
                <a:lnTo>
                  <a:pt x="1" y="780"/>
                </a:lnTo>
                <a:lnTo>
                  <a:pt x="25" y="610"/>
                </a:lnTo>
                <a:lnTo>
                  <a:pt x="74" y="464"/>
                </a:lnTo>
                <a:lnTo>
                  <a:pt x="123" y="342"/>
                </a:lnTo>
                <a:lnTo>
                  <a:pt x="220" y="220"/>
                </a:lnTo>
                <a:lnTo>
                  <a:pt x="342" y="123"/>
                </a:lnTo>
                <a:lnTo>
                  <a:pt x="488" y="50"/>
                </a:lnTo>
                <a:lnTo>
                  <a:pt x="634" y="1"/>
                </a:lnTo>
                <a:lnTo>
                  <a:pt x="780" y="1"/>
                </a:lnTo>
                <a:lnTo>
                  <a:pt x="11740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4" name="CustomShape 5"/>
          <p:cNvSpPr/>
          <p:nvPr/>
        </p:nvSpPr>
        <p:spPr>
          <a:xfrm>
            <a:off x="618840" y="1642680"/>
            <a:ext cx="104040" cy="360"/>
          </a:xfrm>
          <a:custGeom>
            <a:avLst/>
            <a:gdLst/>
            <a:ahLst/>
            <a:cxnLst/>
            <a:rect l="l" t="t" r="r" b="b"/>
            <a:pathLst>
              <a:path w="5359" h="1">
                <a:moveTo>
                  <a:pt x="5358" y="0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5" name="CustomShape 6"/>
          <p:cNvSpPr/>
          <p:nvPr/>
        </p:nvSpPr>
        <p:spPr>
          <a:xfrm>
            <a:off x="618840" y="1585080"/>
            <a:ext cx="199800" cy="360"/>
          </a:xfrm>
          <a:custGeom>
            <a:avLst/>
            <a:gdLst/>
            <a:ahLst/>
            <a:cxnLst/>
            <a:rect l="l" t="t" r="r" b="b"/>
            <a:pathLst>
              <a:path w="10230" h="1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6" name="CustomShape 7"/>
          <p:cNvSpPr/>
          <p:nvPr/>
        </p:nvSpPr>
        <p:spPr>
          <a:xfrm>
            <a:off x="618840" y="1527120"/>
            <a:ext cx="199800" cy="360"/>
          </a:xfrm>
          <a:custGeom>
            <a:avLst/>
            <a:gdLst/>
            <a:ahLst/>
            <a:cxnLst/>
            <a:rect l="l" t="t" r="r" b="b"/>
            <a:pathLst>
              <a:path w="10230" h="1">
                <a:moveTo>
                  <a:pt x="10229" y="0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7" name="CustomShape 8"/>
          <p:cNvSpPr/>
          <p:nvPr/>
        </p:nvSpPr>
        <p:spPr>
          <a:xfrm>
            <a:off x="618840" y="1468800"/>
            <a:ext cx="199800" cy="360"/>
          </a:xfrm>
          <a:custGeom>
            <a:avLst/>
            <a:gdLst/>
            <a:ahLst/>
            <a:cxnLst/>
            <a:rect l="l" t="t" r="r" b="b"/>
            <a:pathLst>
              <a:path w="10230" h="1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8" name="CustomShape 9"/>
          <p:cNvSpPr/>
          <p:nvPr/>
        </p:nvSpPr>
        <p:spPr>
          <a:xfrm>
            <a:off x="801000" y="1299600"/>
            <a:ext cx="64800" cy="86760"/>
          </a:xfrm>
          <a:custGeom>
            <a:avLst/>
            <a:gdLst/>
            <a:ahLst/>
            <a:cxnLst/>
            <a:rect l="l" t="t" r="r" b="b"/>
            <a:pathLst>
              <a:path w="3362" h="3362">
                <a:moveTo>
                  <a:pt x="1" y="2582"/>
                </a:moveTo>
                <a:lnTo>
                  <a:pt x="1" y="1"/>
                </a:lnTo>
                <a:lnTo>
                  <a:pt x="3362" y="3362"/>
                </a:lnTo>
                <a:lnTo>
                  <a:pt x="780" y="3362"/>
                </a:lnTo>
                <a:lnTo>
                  <a:pt x="780" y="3362"/>
                </a:lnTo>
                <a:lnTo>
                  <a:pt x="610" y="3337"/>
                </a:lnTo>
                <a:lnTo>
                  <a:pt x="464" y="3289"/>
                </a:lnTo>
                <a:lnTo>
                  <a:pt x="342" y="3216"/>
                </a:lnTo>
                <a:lnTo>
                  <a:pt x="220" y="3118"/>
                </a:lnTo>
                <a:lnTo>
                  <a:pt x="123" y="3021"/>
                </a:lnTo>
                <a:lnTo>
                  <a:pt x="50" y="2875"/>
                </a:lnTo>
                <a:lnTo>
                  <a:pt x="1" y="2729"/>
                </a:lnTo>
                <a:lnTo>
                  <a:pt x="1" y="2582"/>
                </a:lnTo>
                <a:lnTo>
                  <a:pt x="1" y="2582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CustomShape 1"/>
          <p:cNvSpPr/>
          <p:nvPr/>
        </p:nvSpPr>
        <p:spPr>
          <a:xfrm>
            <a:off x="756000" y="742320"/>
            <a:ext cx="8690400" cy="559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Ďakujem za pozornosť!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1080000" y="2952000"/>
            <a:ext cx="784692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sk-SK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Ovládanie dotykom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vs.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Ovládanie bez dotyku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1262880" y="779760"/>
            <a:ext cx="3704040" cy="15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sk-SK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Náklady na zariadenia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27" name="Table 2"/>
          <p:cNvGraphicFramePr/>
          <p:nvPr>
            <p:extLst>
              <p:ext uri="{D42A27DB-BD31-4B8C-83A1-F6EECF244321}">
                <p14:modId xmlns:p14="http://schemas.microsoft.com/office/powerpoint/2010/main" val="822645543"/>
              </p:ext>
            </p:extLst>
          </p:nvPr>
        </p:nvGraphicFramePr>
        <p:xfrm>
          <a:off x="1153800" y="2966040"/>
          <a:ext cx="8062200" cy="3888720"/>
        </p:xfrm>
        <a:graphic>
          <a:graphicData uri="http://schemas.openxmlformats.org/drawingml/2006/table">
            <a:tbl>
              <a:tblPr/>
              <a:tblGrid>
                <a:gridCol w="2686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Nixie One"/>
                          <a:ea typeface="Nixie One"/>
                        </a:rPr>
                        <a:t>Uhlopriečka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Nixie One"/>
                          <a:ea typeface="Nixie One"/>
                        </a:rPr>
                        <a:t>Obyčajný monitor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Nixie One"/>
                          <a:ea typeface="Nixie One"/>
                        </a:rPr>
                        <a:t>Dotykový</a:t>
                      </a:r>
                      <a:r>
                        <a:rPr lang="sk-SK" sz="11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Nixie One"/>
                          <a:ea typeface="Nixie One"/>
                        </a:rPr>
                        <a:t> </a:t>
                      </a:r>
                      <a:r>
                        <a:rPr lang="sk-SK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Nixie One"/>
                          <a:ea typeface="Nixie One"/>
                        </a:rPr>
                        <a:t>monitor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94BF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Nixie One"/>
                          <a:ea typeface="Nixie One"/>
                        </a:rPr>
                        <a:t>24“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Slab"/>
                          <a:ea typeface="Roboto Slab"/>
                        </a:rPr>
                        <a:t>100€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Slab"/>
                          <a:ea typeface="Roboto Slab"/>
                        </a:rPr>
                        <a:t>400€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1863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Nixie One"/>
                          <a:ea typeface="Nixie One"/>
                        </a:rPr>
                        <a:t>32“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1144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Slab"/>
                          <a:ea typeface="Roboto Slab"/>
                        </a:rPr>
                        <a:t>400€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1144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Slab"/>
                          <a:ea typeface="Roboto Slab"/>
                        </a:rPr>
                        <a:t>1500€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114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Nixie One"/>
                          <a:ea typeface="Nixie One"/>
                        </a:rPr>
                        <a:t>55“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Slab"/>
                          <a:ea typeface="Roboto Slab"/>
                        </a:rPr>
                        <a:t>1000€</a:t>
                      </a:r>
                      <a:endParaRPr lang="sk-SK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Slab"/>
                          <a:ea typeface="Roboto Slab"/>
                        </a:rPr>
                        <a:t>3000€</a:t>
                      </a:r>
                      <a:endParaRPr lang="sk-SK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1863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8" name="CustomShape 3"/>
          <p:cNvSpPr/>
          <p:nvPr/>
        </p:nvSpPr>
        <p:spPr>
          <a:xfrm>
            <a:off x="415080" y="1368720"/>
            <a:ext cx="344880" cy="333360"/>
          </a:xfrm>
          <a:custGeom>
            <a:avLst/>
            <a:gdLst/>
            <a:ahLst/>
            <a:cxnLst/>
            <a:rect l="l" t="t" r="r" b="b"/>
            <a:pathLst>
              <a:path w="17586" h="12763">
                <a:moveTo>
                  <a:pt x="1" y="1"/>
                </a:moveTo>
                <a:lnTo>
                  <a:pt x="1" y="12276"/>
                </a:lnTo>
                <a:lnTo>
                  <a:pt x="1" y="12276"/>
                </a:lnTo>
                <a:lnTo>
                  <a:pt x="1" y="12373"/>
                </a:lnTo>
                <a:lnTo>
                  <a:pt x="25" y="12471"/>
                </a:lnTo>
                <a:lnTo>
                  <a:pt x="74" y="12544"/>
                </a:lnTo>
                <a:lnTo>
                  <a:pt x="123" y="12617"/>
                </a:lnTo>
                <a:lnTo>
                  <a:pt x="196" y="12690"/>
                </a:lnTo>
                <a:lnTo>
                  <a:pt x="293" y="12714"/>
                </a:lnTo>
                <a:lnTo>
                  <a:pt x="366" y="12763"/>
                </a:lnTo>
                <a:lnTo>
                  <a:pt x="488" y="12763"/>
                </a:lnTo>
                <a:lnTo>
                  <a:pt x="17585" y="12763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4"/>
          <p:cNvSpPr/>
          <p:nvPr/>
        </p:nvSpPr>
        <p:spPr>
          <a:xfrm>
            <a:off x="444960" y="1523880"/>
            <a:ext cx="59400" cy="137520"/>
          </a:xfrm>
          <a:custGeom>
            <a:avLst/>
            <a:gdLst/>
            <a:ahLst/>
            <a:cxnLst/>
            <a:rect l="l" t="t" r="r" b="b"/>
            <a:pathLst>
              <a:path w="3094" h="5310">
                <a:moveTo>
                  <a:pt x="3094" y="5309"/>
                </a:moveTo>
                <a:lnTo>
                  <a:pt x="3094" y="487"/>
                </a:lnTo>
                <a:lnTo>
                  <a:pt x="3094" y="487"/>
                </a:lnTo>
                <a:lnTo>
                  <a:pt x="3094" y="390"/>
                </a:lnTo>
                <a:lnTo>
                  <a:pt x="3070" y="292"/>
                </a:lnTo>
                <a:lnTo>
                  <a:pt x="3021" y="219"/>
                </a:lnTo>
                <a:lnTo>
                  <a:pt x="2948" y="146"/>
                </a:lnTo>
                <a:lnTo>
                  <a:pt x="2899" y="97"/>
                </a:lnTo>
                <a:lnTo>
                  <a:pt x="2802" y="49"/>
                </a:lnTo>
                <a:lnTo>
                  <a:pt x="2704" y="24"/>
                </a:lnTo>
                <a:lnTo>
                  <a:pt x="2607" y="0"/>
                </a:lnTo>
                <a:lnTo>
                  <a:pt x="488" y="0"/>
                </a:lnTo>
                <a:lnTo>
                  <a:pt x="488" y="0"/>
                </a:lnTo>
                <a:lnTo>
                  <a:pt x="391" y="24"/>
                </a:lnTo>
                <a:lnTo>
                  <a:pt x="293" y="49"/>
                </a:lnTo>
                <a:lnTo>
                  <a:pt x="220" y="97"/>
                </a:lnTo>
                <a:lnTo>
                  <a:pt x="147" y="146"/>
                </a:lnTo>
                <a:lnTo>
                  <a:pt x="74" y="219"/>
                </a:lnTo>
                <a:lnTo>
                  <a:pt x="50" y="292"/>
                </a:lnTo>
                <a:lnTo>
                  <a:pt x="1" y="390"/>
                </a:lnTo>
                <a:lnTo>
                  <a:pt x="1" y="487"/>
                </a:lnTo>
                <a:lnTo>
                  <a:pt x="1" y="5309"/>
                </a:lnTo>
                <a:lnTo>
                  <a:pt x="3094" y="5309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CustomShape 5"/>
          <p:cNvSpPr/>
          <p:nvPr/>
        </p:nvSpPr>
        <p:spPr>
          <a:xfrm>
            <a:off x="688320" y="1523880"/>
            <a:ext cx="59040" cy="137520"/>
          </a:xfrm>
          <a:custGeom>
            <a:avLst/>
            <a:gdLst/>
            <a:ahLst/>
            <a:cxnLst/>
            <a:rect l="l" t="t" r="r" b="b"/>
            <a:pathLst>
              <a:path w="3094" h="5310">
                <a:moveTo>
                  <a:pt x="3094" y="5309"/>
                </a:moveTo>
                <a:lnTo>
                  <a:pt x="3094" y="487"/>
                </a:lnTo>
                <a:lnTo>
                  <a:pt x="3094" y="487"/>
                </a:lnTo>
                <a:lnTo>
                  <a:pt x="3094" y="390"/>
                </a:lnTo>
                <a:lnTo>
                  <a:pt x="3070" y="292"/>
                </a:lnTo>
                <a:lnTo>
                  <a:pt x="3021" y="219"/>
                </a:lnTo>
                <a:lnTo>
                  <a:pt x="2948" y="146"/>
                </a:lnTo>
                <a:lnTo>
                  <a:pt x="2899" y="97"/>
                </a:lnTo>
                <a:lnTo>
                  <a:pt x="2802" y="49"/>
                </a:lnTo>
                <a:lnTo>
                  <a:pt x="2704" y="24"/>
                </a:lnTo>
                <a:lnTo>
                  <a:pt x="2607" y="0"/>
                </a:lnTo>
                <a:lnTo>
                  <a:pt x="488" y="0"/>
                </a:lnTo>
                <a:lnTo>
                  <a:pt x="488" y="0"/>
                </a:lnTo>
                <a:lnTo>
                  <a:pt x="390" y="24"/>
                </a:lnTo>
                <a:lnTo>
                  <a:pt x="293" y="49"/>
                </a:lnTo>
                <a:lnTo>
                  <a:pt x="220" y="97"/>
                </a:lnTo>
                <a:lnTo>
                  <a:pt x="147" y="146"/>
                </a:lnTo>
                <a:lnTo>
                  <a:pt x="74" y="219"/>
                </a:lnTo>
                <a:lnTo>
                  <a:pt x="50" y="292"/>
                </a:lnTo>
                <a:lnTo>
                  <a:pt x="1" y="390"/>
                </a:lnTo>
                <a:lnTo>
                  <a:pt x="1" y="487"/>
                </a:lnTo>
                <a:lnTo>
                  <a:pt x="1" y="5309"/>
                </a:lnTo>
                <a:lnTo>
                  <a:pt x="3094" y="5309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6"/>
          <p:cNvSpPr/>
          <p:nvPr/>
        </p:nvSpPr>
        <p:spPr>
          <a:xfrm>
            <a:off x="525960" y="1370520"/>
            <a:ext cx="59400" cy="290880"/>
          </a:xfrm>
          <a:custGeom>
            <a:avLst/>
            <a:gdLst/>
            <a:ahLst/>
            <a:cxnLst/>
            <a:rect l="l" t="t" r="r" b="b"/>
            <a:pathLst>
              <a:path w="3094" h="11156">
                <a:moveTo>
                  <a:pt x="3094" y="11155"/>
                </a:moveTo>
                <a:lnTo>
                  <a:pt x="3094" y="488"/>
                </a:lnTo>
                <a:lnTo>
                  <a:pt x="3094" y="488"/>
                </a:lnTo>
                <a:lnTo>
                  <a:pt x="3094" y="391"/>
                </a:lnTo>
                <a:lnTo>
                  <a:pt x="3070" y="293"/>
                </a:lnTo>
                <a:lnTo>
                  <a:pt x="3021" y="220"/>
                </a:lnTo>
                <a:lnTo>
                  <a:pt x="2948" y="147"/>
                </a:lnTo>
                <a:lnTo>
                  <a:pt x="2899" y="98"/>
                </a:lnTo>
                <a:lnTo>
                  <a:pt x="2802" y="50"/>
                </a:lnTo>
                <a:lnTo>
                  <a:pt x="2704" y="25"/>
                </a:lnTo>
                <a:lnTo>
                  <a:pt x="2607" y="1"/>
                </a:lnTo>
                <a:lnTo>
                  <a:pt x="488" y="1"/>
                </a:lnTo>
                <a:lnTo>
                  <a:pt x="488" y="1"/>
                </a:lnTo>
                <a:lnTo>
                  <a:pt x="391" y="25"/>
                </a:lnTo>
                <a:lnTo>
                  <a:pt x="293" y="50"/>
                </a:lnTo>
                <a:lnTo>
                  <a:pt x="220" y="98"/>
                </a:lnTo>
                <a:lnTo>
                  <a:pt x="147" y="147"/>
                </a:lnTo>
                <a:lnTo>
                  <a:pt x="74" y="220"/>
                </a:lnTo>
                <a:lnTo>
                  <a:pt x="50" y="293"/>
                </a:lnTo>
                <a:lnTo>
                  <a:pt x="1" y="391"/>
                </a:lnTo>
                <a:lnTo>
                  <a:pt x="1" y="488"/>
                </a:lnTo>
                <a:lnTo>
                  <a:pt x="1" y="11155"/>
                </a:lnTo>
                <a:lnTo>
                  <a:pt x="3094" y="11155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7"/>
          <p:cNvSpPr/>
          <p:nvPr/>
        </p:nvSpPr>
        <p:spPr>
          <a:xfrm>
            <a:off x="606960" y="1444320"/>
            <a:ext cx="59040" cy="217080"/>
          </a:xfrm>
          <a:custGeom>
            <a:avLst/>
            <a:gdLst/>
            <a:ahLst/>
            <a:cxnLst/>
            <a:rect l="l" t="t" r="r" b="b"/>
            <a:pathLst>
              <a:path w="3094" h="8330">
                <a:moveTo>
                  <a:pt x="3094" y="8329"/>
                </a:moveTo>
                <a:lnTo>
                  <a:pt x="3094" y="487"/>
                </a:lnTo>
                <a:lnTo>
                  <a:pt x="3094" y="487"/>
                </a:lnTo>
                <a:lnTo>
                  <a:pt x="3094" y="390"/>
                </a:lnTo>
                <a:lnTo>
                  <a:pt x="3070" y="292"/>
                </a:lnTo>
                <a:lnTo>
                  <a:pt x="3021" y="219"/>
                </a:lnTo>
                <a:lnTo>
                  <a:pt x="2948" y="146"/>
                </a:lnTo>
                <a:lnTo>
                  <a:pt x="2899" y="97"/>
                </a:lnTo>
                <a:lnTo>
                  <a:pt x="2802" y="49"/>
                </a:lnTo>
                <a:lnTo>
                  <a:pt x="2704" y="24"/>
                </a:lnTo>
                <a:lnTo>
                  <a:pt x="2607" y="0"/>
                </a:lnTo>
                <a:lnTo>
                  <a:pt x="488" y="0"/>
                </a:lnTo>
                <a:lnTo>
                  <a:pt x="488" y="0"/>
                </a:lnTo>
                <a:lnTo>
                  <a:pt x="391" y="24"/>
                </a:lnTo>
                <a:lnTo>
                  <a:pt x="293" y="49"/>
                </a:lnTo>
                <a:lnTo>
                  <a:pt x="220" y="97"/>
                </a:lnTo>
                <a:lnTo>
                  <a:pt x="147" y="146"/>
                </a:lnTo>
                <a:lnTo>
                  <a:pt x="74" y="219"/>
                </a:lnTo>
                <a:lnTo>
                  <a:pt x="50" y="292"/>
                </a:lnTo>
                <a:lnTo>
                  <a:pt x="1" y="390"/>
                </a:lnTo>
                <a:lnTo>
                  <a:pt x="1" y="487"/>
                </a:lnTo>
                <a:lnTo>
                  <a:pt x="1" y="8329"/>
                </a:lnTo>
                <a:lnTo>
                  <a:pt x="3094" y="8329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1262880" y="779760"/>
            <a:ext cx="3535560" cy="15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sk-SK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Samoobslužné pokladne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2"/>
          <p:cNvSpPr/>
          <p:nvPr/>
        </p:nvSpPr>
        <p:spPr>
          <a:xfrm>
            <a:off x="5472000" y="2184840"/>
            <a:ext cx="4031280" cy="443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sk-SK" sz="32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Kontakt s obrovským množstvom ľudí denne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CustomShape 3"/>
          <p:cNvSpPr/>
          <p:nvPr/>
        </p:nvSpPr>
        <p:spPr>
          <a:xfrm>
            <a:off x="432000" y="1393560"/>
            <a:ext cx="344880" cy="333360"/>
          </a:xfrm>
          <a:custGeom>
            <a:avLst/>
            <a:gdLst/>
            <a:ahLst/>
            <a:cxnLst/>
            <a:rect l="l" t="t" r="r" b="b"/>
            <a:pathLst>
              <a:path w="17585" h="12763">
                <a:moveTo>
                  <a:pt x="1" y="1"/>
                </a:moveTo>
                <a:lnTo>
                  <a:pt x="1" y="12276"/>
                </a:lnTo>
                <a:lnTo>
                  <a:pt x="1" y="12276"/>
                </a:lnTo>
                <a:lnTo>
                  <a:pt x="1" y="12373"/>
                </a:lnTo>
                <a:lnTo>
                  <a:pt x="25" y="12471"/>
                </a:lnTo>
                <a:lnTo>
                  <a:pt x="74" y="12544"/>
                </a:lnTo>
                <a:lnTo>
                  <a:pt x="122" y="12617"/>
                </a:lnTo>
                <a:lnTo>
                  <a:pt x="196" y="12690"/>
                </a:lnTo>
                <a:lnTo>
                  <a:pt x="293" y="12714"/>
                </a:lnTo>
                <a:lnTo>
                  <a:pt x="366" y="12763"/>
                </a:lnTo>
                <a:lnTo>
                  <a:pt x="488" y="12763"/>
                </a:lnTo>
                <a:lnTo>
                  <a:pt x="17585" y="12763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4"/>
          <p:cNvSpPr/>
          <p:nvPr/>
        </p:nvSpPr>
        <p:spPr>
          <a:xfrm>
            <a:off x="465480" y="1442880"/>
            <a:ext cx="277560" cy="222840"/>
          </a:xfrm>
          <a:custGeom>
            <a:avLst/>
            <a:gdLst/>
            <a:ahLst/>
            <a:cxnLst/>
            <a:rect l="l" t="t" r="r" b="b"/>
            <a:pathLst>
              <a:path w="14176" h="8549">
                <a:moveTo>
                  <a:pt x="1" y="8549"/>
                </a:moveTo>
                <a:lnTo>
                  <a:pt x="3654" y="4408"/>
                </a:lnTo>
                <a:lnTo>
                  <a:pt x="5821" y="5699"/>
                </a:lnTo>
                <a:lnTo>
                  <a:pt x="9085" y="1924"/>
                </a:lnTo>
                <a:lnTo>
                  <a:pt x="9085" y="1924"/>
                </a:lnTo>
                <a:lnTo>
                  <a:pt x="9085" y="1924"/>
                </a:lnTo>
                <a:lnTo>
                  <a:pt x="9085" y="1924"/>
                </a:lnTo>
                <a:lnTo>
                  <a:pt x="9061" y="1924"/>
                </a:lnTo>
                <a:lnTo>
                  <a:pt x="9085" y="1924"/>
                </a:lnTo>
                <a:lnTo>
                  <a:pt x="9085" y="1924"/>
                </a:lnTo>
                <a:lnTo>
                  <a:pt x="9085" y="1924"/>
                </a:lnTo>
                <a:lnTo>
                  <a:pt x="9085" y="1924"/>
                </a:lnTo>
                <a:lnTo>
                  <a:pt x="9061" y="1924"/>
                </a:lnTo>
                <a:lnTo>
                  <a:pt x="9085" y="1924"/>
                </a:lnTo>
                <a:lnTo>
                  <a:pt x="10571" y="3337"/>
                </a:lnTo>
                <a:lnTo>
                  <a:pt x="14175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7" name="Picture 436"/>
          <p:cNvPicPr/>
          <p:nvPr/>
        </p:nvPicPr>
        <p:blipFill>
          <a:blip r:embed="rId2"/>
          <a:srcRect b="17805"/>
          <a:stretch/>
        </p:blipFill>
        <p:spPr>
          <a:xfrm>
            <a:off x="270000" y="2286000"/>
            <a:ext cx="4768920" cy="2608560"/>
          </a:xfrm>
          <a:prstGeom prst="rect">
            <a:avLst/>
          </a:prstGeom>
          <a:ln>
            <a:noFill/>
          </a:ln>
        </p:spPr>
      </p:pic>
      <p:pic>
        <p:nvPicPr>
          <p:cNvPr id="438" name="Picture 437"/>
          <p:cNvPicPr/>
          <p:nvPr/>
        </p:nvPicPr>
        <p:blipFill>
          <a:blip r:embed="rId3"/>
          <a:srcRect t="4916" b="13447"/>
          <a:stretch/>
        </p:blipFill>
        <p:spPr>
          <a:xfrm>
            <a:off x="268920" y="4895640"/>
            <a:ext cx="4768920" cy="266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1262880" y="2597400"/>
            <a:ext cx="4033800" cy="46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0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Mnohonásobne viac nebezpečných baktérií ako na verejných toaletách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CustomShape 2"/>
          <p:cNvSpPr/>
          <p:nvPr/>
        </p:nvSpPr>
        <p:spPr>
          <a:xfrm>
            <a:off x="1262880" y="779760"/>
            <a:ext cx="3535560" cy="15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sk-SK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Nebezpečenstvo ochorenia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CustomShape 3"/>
          <p:cNvSpPr/>
          <p:nvPr/>
        </p:nvSpPr>
        <p:spPr>
          <a:xfrm>
            <a:off x="5541120" y="2597400"/>
            <a:ext cx="4033800" cy="46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400" b="1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Naozaj sa ich chceme dotýkať?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CustomShape 4"/>
          <p:cNvSpPr/>
          <p:nvPr/>
        </p:nvSpPr>
        <p:spPr>
          <a:xfrm>
            <a:off x="576000" y="1152000"/>
            <a:ext cx="245160" cy="718920"/>
          </a:xfrm>
          <a:custGeom>
            <a:avLst/>
            <a:gdLst/>
            <a:ahLst/>
            <a:cxnLst/>
            <a:rect l="l" t="t" r="r" b="b"/>
            <a:pathLst>
              <a:path w="5213" h="18998">
                <a:moveTo>
                  <a:pt x="4336" y="14443"/>
                </a:moveTo>
                <a:lnTo>
                  <a:pt x="4336" y="1754"/>
                </a:lnTo>
                <a:lnTo>
                  <a:pt x="4336" y="1754"/>
                </a:lnTo>
                <a:lnTo>
                  <a:pt x="4336" y="1584"/>
                </a:lnTo>
                <a:lnTo>
                  <a:pt x="4311" y="1389"/>
                </a:lnTo>
                <a:lnTo>
                  <a:pt x="4262" y="1243"/>
                </a:lnTo>
                <a:lnTo>
                  <a:pt x="4214" y="1073"/>
                </a:lnTo>
                <a:lnTo>
                  <a:pt x="4141" y="926"/>
                </a:lnTo>
                <a:lnTo>
                  <a:pt x="4043" y="780"/>
                </a:lnTo>
                <a:lnTo>
                  <a:pt x="3946" y="634"/>
                </a:lnTo>
                <a:lnTo>
                  <a:pt x="3824" y="512"/>
                </a:lnTo>
                <a:lnTo>
                  <a:pt x="3702" y="415"/>
                </a:lnTo>
                <a:lnTo>
                  <a:pt x="3580" y="318"/>
                </a:lnTo>
                <a:lnTo>
                  <a:pt x="3434" y="220"/>
                </a:lnTo>
                <a:lnTo>
                  <a:pt x="3288" y="147"/>
                </a:lnTo>
                <a:lnTo>
                  <a:pt x="3118" y="98"/>
                </a:lnTo>
                <a:lnTo>
                  <a:pt x="2947" y="50"/>
                </a:lnTo>
                <a:lnTo>
                  <a:pt x="2777" y="25"/>
                </a:lnTo>
                <a:lnTo>
                  <a:pt x="2606" y="1"/>
                </a:lnTo>
                <a:lnTo>
                  <a:pt x="2606" y="1"/>
                </a:lnTo>
                <a:lnTo>
                  <a:pt x="2436" y="25"/>
                </a:lnTo>
                <a:lnTo>
                  <a:pt x="2265" y="50"/>
                </a:lnTo>
                <a:lnTo>
                  <a:pt x="2095" y="98"/>
                </a:lnTo>
                <a:lnTo>
                  <a:pt x="1924" y="147"/>
                </a:lnTo>
                <a:lnTo>
                  <a:pt x="1778" y="220"/>
                </a:lnTo>
                <a:lnTo>
                  <a:pt x="1632" y="318"/>
                </a:lnTo>
                <a:lnTo>
                  <a:pt x="1510" y="415"/>
                </a:lnTo>
                <a:lnTo>
                  <a:pt x="1389" y="512"/>
                </a:lnTo>
                <a:lnTo>
                  <a:pt x="1267" y="634"/>
                </a:lnTo>
                <a:lnTo>
                  <a:pt x="1169" y="780"/>
                </a:lnTo>
                <a:lnTo>
                  <a:pt x="1072" y="926"/>
                </a:lnTo>
                <a:lnTo>
                  <a:pt x="999" y="1073"/>
                </a:lnTo>
                <a:lnTo>
                  <a:pt x="950" y="1243"/>
                </a:lnTo>
                <a:lnTo>
                  <a:pt x="901" y="1389"/>
                </a:lnTo>
                <a:lnTo>
                  <a:pt x="877" y="1584"/>
                </a:lnTo>
                <a:lnTo>
                  <a:pt x="877" y="1754"/>
                </a:lnTo>
                <a:lnTo>
                  <a:pt x="877" y="14443"/>
                </a:lnTo>
                <a:lnTo>
                  <a:pt x="877" y="14443"/>
                </a:lnTo>
                <a:lnTo>
                  <a:pt x="682" y="14638"/>
                </a:lnTo>
                <a:lnTo>
                  <a:pt x="512" y="14833"/>
                </a:lnTo>
                <a:lnTo>
                  <a:pt x="366" y="15052"/>
                </a:lnTo>
                <a:lnTo>
                  <a:pt x="244" y="15296"/>
                </a:lnTo>
                <a:lnTo>
                  <a:pt x="146" y="15564"/>
                </a:lnTo>
                <a:lnTo>
                  <a:pt x="73" y="15832"/>
                </a:lnTo>
                <a:lnTo>
                  <a:pt x="25" y="16100"/>
                </a:lnTo>
                <a:lnTo>
                  <a:pt x="0" y="16392"/>
                </a:lnTo>
                <a:lnTo>
                  <a:pt x="0" y="16392"/>
                </a:lnTo>
                <a:lnTo>
                  <a:pt x="25" y="16635"/>
                </a:lnTo>
                <a:lnTo>
                  <a:pt x="49" y="16903"/>
                </a:lnTo>
                <a:lnTo>
                  <a:pt x="122" y="17147"/>
                </a:lnTo>
                <a:lnTo>
                  <a:pt x="195" y="17390"/>
                </a:lnTo>
                <a:lnTo>
                  <a:pt x="317" y="17634"/>
                </a:lnTo>
                <a:lnTo>
                  <a:pt x="439" y="17829"/>
                </a:lnTo>
                <a:lnTo>
                  <a:pt x="609" y="18048"/>
                </a:lnTo>
                <a:lnTo>
                  <a:pt x="755" y="18218"/>
                </a:lnTo>
                <a:lnTo>
                  <a:pt x="950" y="18389"/>
                </a:lnTo>
                <a:lnTo>
                  <a:pt x="1145" y="18535"/>
                </a:lnTo>
                <a:lnTo>
                  <a:pt x="1364" y="18681"/>
                </a:lnTo>
                <a:lnTo>
                  <a:pt x="1583" y="18779"/>
                </a:lnTo>
                <a:lnTo>
                  <a:pt x="1827" y="18876"/>
                </a:lnTo>
                <a:lnTo>
                  <a:pt x="2070" y="18925"/>
                </a:lnTo>
                <a:lnTo>
                  <a:pt x="2338" y="18973"/>
                </a:lnTo>
                <a:lnTo>
                  <a:pt x="2606" y="18998"/>
                </a:lnTo>
                <a:lnTo>
                  <a:pt x="2606" y="18998"/>
                </a:lnTo>
                <a:lnTo>
                  <a:pt x="2874" y="18973"/>
                </a:lnTo>
                <a:lnTo>
                  <a:pt x="3142" y="18925"/>
                </a:lnTo>
                <a:lnTo>
                  <a:pt x="3386" y="18876"/>
                </a:lnTo>
                <a:lnTo>
                  <a:pt x="3629" y="18779"/>
                </a:lnTo>
                <a:lnTo>
                  <a:pt x="3848" y="18681"/>
                </a:lnTo>
                <a:lnTo>
                  <a:pt x="4068" y="18535"/>
                </a:lnTo>
                <a:lnTo>
                  <a:pt x="4262" y="18389"/>
                </a:lnTo>
                <a:lnTo>
                  <a:pt x="4457" y="18218"/>
                </a:lnTo>
                <a:lnTo>
                  <a:pt x="4603" y="18048"/>
                </a:lnTo>
                <a:lnTo>
                  <a:pt x="4774" y="17829"/>
                </a:lnTo>
                <a:lnTo>
                  <a:pt x="4896" y="17634"/>
                </a:lnTo>
                <a:lnTo>
                  <a:pt x="5017" y="17390"/>
                </a:lnTo>
                <a:lnTo>
                  <a:pt x="5091" y="17147"/>
                </a:lnTo>
                <a:lnTo>
                  <a:pt x="5164" y="16903"/>
                </a:lnTo>
                <a:lnTo>
                  <a:pt x="5188" y="16635"/>
                </a:lnTo>
                <a:lnTo>
                  <a:pt x="5212" y="16392"/>
                </a:lnTo>
                <a:lnTo>
                  <a:pt x="5212" y="16392"/>
                </a:lnTo>
                <a:lnTo>
                  <a:pt x="5188" y="16100"/>
                </a:lnTo>
                <a:lnTo>
                  <a:pt x="5139" y="15832"/>
                </a:lnTo>
                <a:lnTo>
                  <a:pt x="5066" y="15564"/>
                </a:lnTo>
                <a:lnTo>
                  <a:pt x="4969" y="15296"/>
                </a:lnTo>
                <a:lnTo>
                  <a:pt x="4847" y="15052"/>
                </a:lnTo>
                <a:lnTo>
                  <a:pt x="4701" y="14833"/>
                </a:lnTo>
                <a:lnTo>
                  <a:pt x="4530" y="14638"/>
                </a:lnTo>
                <a:lnTo>
                  <a:pt x="4336" y="14443"/>
                </a:lnTo>
                <a:lnTo>
                  <a:pt x="4336" y="14443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5"/>
          <p:cNvSpPr/>
          <p:nvPr/>
        </p:nvSpPr>
        <p:spPr>
          <a:xfrm>
            <a:off x="622080" y="1352520"/>
            <a:ext cx="153000" cy="481320"/>
          </a:xfrm>
          <a:custGeom>
            <a:avLst/>
            <a:gdLst/>
            <a:ahLst/>
            <a:cxnLst/>
            <a:rect l="l" t="t" r="r" b="b"/>
            <a:pathLst>
              <a:path w="3265" h="12739">
                <a:moveTo>
                  <a:pt x="2387" y="1"/>
                </a:moveTo>
                <a:lnTo>
                  <a:pt x="877" y="1"/>
                </a:lnTo>
                <a:lnTo>
                  <a:pt x="877" y="9158"/>
                </a:lnTo>
                <a:lnTo>
                  <a:pt x="877" y="9158"/>
                </a:lnTo>
                <a:lnTo>
                  <a:pt x="853" y="9353"/>
                </a:lnTo>
                <a:lnTo>
                  <a:pt x="780" y="9548"/>
                </a:lnTo>
                <a:lnTo>
                  <a:pt x="682" y="9719"/>
                </a:lnTo>
                <a:lnTo>
                  <a:pt x="536" y="9889"/>
                </a:lnTo>
                <a:lnTo>
                  <a:pt x="536" y="9889"/>
                </a:lnTo>
                <a:lnTo>
                  <a:pt x="415" y="10011"/>
                </a:lnTo>
                <a:lnTo>
                  <a:pt x="317" y="10133"/>
                </a:lnTo>
                <a:lnTo>
                  <a:pt x="220" y="10279"/>
                </a:lnTo>
                <a:lnTo>
                  <a:pt x="147" y="10425"/>
                </a:lnTo>
                <a:lnTo>
                  <a:pt x="74" y="10595"/>
                </a:lnTo>
                <a:lnTo>
                  <a:pt x="49" y="10766"/>
                </a:lnTo>
                <a:lnTo>
                  <a:pt x="1" y="10936"/>
                </a:lnTo>
                <a:lnTo>
                  <a:pt x="1" y="11107"/>
                </a:lnTo>
                <a:lnTo>
                  <a:pt x="1" y="11107"/>
                </a:lnTo>
                <a:lnTo>
                  <a:pt x="1" y="11253"/>
                </a:lnTo>
                <a:lnTo>
                  <a:pt x="25" y="11423"/>
                </a:lnTo>
                <a:lnTo>
                  <a:pt x="74" y="11570"/>
                </a:lnTo>
                <a:lnTo>
                  <a:pt x="122" y="11740"/>
                </a:lnTo>
                <a:lnTo>
                  <a:pt x="195" y="11862"/>
                </a:lnTo>
                <a:lnTo>
                  <a:pt x="293" y="12008"/>
                </a:lnTo>
                <a:lnTo>
                  <a:pt x="366" y="12130"/>
                </a:lnTo>
                <a:lnTo>
                  <a:pt x="488" y="12251"/>
                </a:lnTo>
                <a:lnTo>
                  <a:pt x="585" y="12349"/>
                </a:lnTo>
                <a:lnTo>
                  <a:pt x="731" y="12446"/>
                </a:lnTo>
                <a:lnTo>
                  <a:pt x="853" y="12519"/>
                </a:lnTo>
                <a:lnTo>
                  <a:pt x="999" y="12592"/>
                </a:lnTo>
                <a:lnTo>
                  <a:pt x="1145" y="12666"/>
                </a:lnTo>
                <a:lnTo>
                  <a:pt x="1316" y="12690"/>
                </a:lnTo>
                <a:lnTo>
                  <a:pt x="1462" y="12714"/>
                </a:lnTo>
                <a:lnTo>
                  <a:pt x="1632" y="12739"/>
                </a:lnTo>
                <a:lnTo>
                  <a:pt x="1632" y="12739"/>
                </a:lnTo>
                <a:lnTo>
                  <a:pt x="1803" y="12714"/>
                </a:lnTo>
                <a:lnTo>
                  <a:pt x="1949" y="12690"/>
                </a:lnTo>
                <a:lnTo>
                  <a:pt x="2119" y="12666"/>
                </a:lnTo>
                <a:lnTo>
                  <a:pt x="2266" y="12592"/>
                </a:lnTo>
                <a:lnTo>
                  <a:pt x="2412" y="12519"/>
                </a:lnTo>
                <a:lnTo>
                  <a:pt x="2533" y="12446"/>
                </a:lnTo>
                <a:lnTo>
                  <a:pt x="2680" y="12349"/>
                </a:lnTo>
                <a:lnTo>
                  <a:pt x="2777" y="12251"/>
                </a:lnTo>
                <a:lnTo>
                  <a:pt x="2899" y="12130"/>
                </a:lnTo>
                <a:lnTo>
                  <a:pt x="2972" y="12008"/>
                </a:lnTo>
                <a:lnTo>
                  <a:pt x="3069" y="11862"/>
                </a:lnTo>
                <a:lnTo>
                  <a:pt x="3142" y="11740"/>
                </a:lnTo>
                <a:lnTo>
                  <a:pt x="3191" y="11570"/>
                </a:lnTo>
                <a:lnTo>
                  <a:pt x="3240" y="11423"/>
                </a:lnTo>
                <a:lnTo>
                  <a:pt x="3264" y="11253"/>
                </a:lnTo>
                <a:lnTo>
                  <a:pt x="3264" y="11107"/>
                </a:lnTo>
                <a:lnTo>
                  <a:pt x="3264" y="11107"/>
                </a:lnTo>
                <a:lnTo>
                  <a:pt x="3264" y="10936"/>
                </a:lnTo>
                <a:lnTo>
                  <a:pt x="3215" y="10766"/>
                </a:lnTo>
                <a:lnTo>
                  <a:pt x="3191" y="10595"/>
                </a:lnTo>
                <a:lnTo>
                  <a:pt x="3118" y="10425"/>
                </a:lnTo>
                <a:lnTo>
                  <a:pt x="3045" y="10279"/>
                </a:lnTo>
                <a:lnTo>
                  <a:pt x="2947" y="10133"/>
                </a:lnTo>
                <a:lnTo>
                  <a:pt x="2850" y="10011"/>
                </a:lnTo>
                <a:lnTo>
                  <a:pt x="2728" y="9889"/>
                </a:lnTo>
                <a:lnTo>
                  <a:pt x="2728" y="9889"/>
                </a:lnTo>
                <a:lnTo>
                  <a:pt x="2582" y="9719"/>
                </a:lnTo>
                <a:lnTo>
                  <a:pt x="2485" y="9548"/>
                </a:lnTo>
                <a:lnTo>
                  <a:pt x="2412" y="9353"/>
                </a:lnTo>
                <a:lnTo>
                  <a:pt x="2387" y="9158"/>
                </a:lnTo>
                <a:lnTo>
                  <a:pt x="2387" y="1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6"/>
          <p:cNvSpPr/>
          <p:nvPr/>
        </p:nvSpPr>
        <p:spPr>
          <a:xfrm>
            <a:off x="710280" y="1410120"/>
            <a:ext cx="23400" cy="360"/>
          </a:xfrm>
          <a:custGeom>
            <a:avLst/>
            <a:gdLst/>
            <a:ahLst/>
            <a:cxnLst/>
            <a:rect l="l" t="t" r="r" b="b"/>
            <a:pathLst>
              <a:path w="537" h="1">
                <a:moveTo>
                  <a:pt x="536" y="0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7"/>
          <p:cNvSpPr/>
          <p:nvPr/>
        </p:nvSpPr>
        <p:spPr>
          <a:xfrm>
            <a:off x="710280" y="1461600"/>
            <a:ext cx="23400" cy="360"/>
          </a:xfrm>
          <a:custGeom>
            <a:avLst/>
            <a:gdLst/>
            <a:ahLst/>
            <a:cxnLst/>
            <a:rect l="l" t="t" r="r" b="b"/>
            <a:pathLst>
              <a:path w="537" h="1">
                <a:moveTo>
                  <a:pt x="536" y="1"/>
                </a:moveTo>
                <a:lnTo>
                  <a:pt x="0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8"/>
          <p:cNvSpPr/>
          <p:nvPr/>
        </p:nvSpPr>
        <p:spPr>
          <a:xfrm>
            <a:off x="710280" y="1512360"/>
            <a:ext cx="23400" cy="360"/>
          </a:xfrm>
          <a:custGeom>
            <a:avLst/>
            <a:gdLst/>
            <a:ahLst/>
            <a:cxnLst/>
            <a:rect l="l" t="t" r="r" b="b"/>
            <a:pathLst>
              <a:path w="537" h="1">
                <a:moveTo>
                  <a:pt x="536" y="0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9"/>
          <p:cNvSpPr/>
          <p:nvPr/>
        </p:nvSpPr>
        <p:spPr>
          <a:xfrm>
            <a:off x="710280" y="1563120"/>
            <a:ext cx="23400" cy="360"/>
          </a:xfrm>
          <a:custGeom>
            <a:avLst/>
            <a:gdLst/>
            <a:ahLst/>
            <a:cxnLst/>
            <a:rect l="l" t="t" r="r" b="b"/>
            <a:pathLst>
              <a:path w="537" h="1">
                <a:moveTo>
                  <a:pt x="536" y="1"/>
                </a:moveTo>
                <a:lnTo>
                  <a:pt x="0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10"/>
          <p:cNvSpPr/>
          <p:nvPr/>
        </p:nvSpPr>
        <p:spPr>
          <a:xfrm>
            <a:off x="710280" y="1613880"/>
            <a:ext cx="23400" cy="360"/>
          </a:xfrm>
          <a:custGeom>
            <a:avLst/>
            <a:gdLst/>
            <a:ahLst/>
            <a:cxnLst/>
            <a:rect l="l" t="t" r="r" b="b"/>
            <a:pathLst>
              <a:path w="537" h="1">
                <a:moveTo>
                  <a:pt x="536" y="0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11"/>
          <p:cNvSpPr/>
          <p:nvPr/>
        </p:nvSpPr>
        <p:spPr>
          <a:xfrm>
            <a:off x="710280" y="1665360"/>
            <a:ext cx="23400" cy="360"/>
          </a:xfrm>
          <a:custGeom>
            <a:avLst/>
            <a:gdLst/>
            <a:ahLst/>
            <a:cxnLst/>
            <a:rect l="l" t="t" r="r" b="b"/>
            <a:pathLst>
              <a:path w="537" h="1">
                <a:moveTo>
                  <a:pt x="536" y="1"/>
                </a:moveTo>
                <a:lnTo>
                  <a:pt x="0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0" name="Picture 449"/>
          <p:cNvPicPr/>
          <p:nvPr/>
        </p:nvPicPr>
        <p:blipFill>
          <a:blip r:embed="rId2"/>
          <a:stretch/>
        </p:blipFill>
        <p:spPr>
          <a:xfrm>
            <a:off x="2232000" y="4299120"/>
            <a:ext cx="6231600" cy="282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1262880" y="779760"/>
            <a:ext cx="3535560" cy="15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sk-SK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Ciele práce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2"/>
          <p:cNvSpPr/>
          <p:nvPr/>
        </p:nvSpPr>
        <p:spPr>
          <a:xfrm>
            <a:off x="1262880" y="2597400"/>
            <a:ext cx="8311320" cy="46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Analyzovať a porovnať existujúce riešenia bezdotykového ovládania počítača pomocou zariadení pre prirodzenú interakciu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 dirty="0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Navrhnúť a implementovať nástroj na emuláciu dotykového ovládania počítača s využitím zariadenia Leap Motion </a:t>
            </a:r>
            <a:endParaRPr lang="sk-S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CustomShape 3"/>
          <p:cNvSpPr/>
          <p:nvPr/>
        </p:nvSpPr>
        <p:spPr>
          <a:xfrm>
            <a:off x="632160" y="1266480"/>
            <a:ext cx="137880" cy="183960"/>
          </a:xfrm>
          <a:custGeom>
            <a:avLst/>
            <a:gdLst/>
            <a:ahLst/>
            <a:cxnLst/>
            <a:rect l="l" t="t" r="r" b="b"/>
            <a:pathLst>
              <a:path w="6017" h="6017">
                <a:moveTo>
                  <a:pt x="5846" y="3605"/>
                </a:moveTo>
                <a:lnTo>
                  <a:pt x="2412" y="171"/>
                </a:lnTo>
                <a:lnTo>
                  <a:pt x="2412" y="171"/>
                </a:lnTo>
                <a:lnTo>
                  <a:pt x="2314" y="98"/>
                </a:lnTo>
                <a:lnTo>
                  <a:pt x="2217" y="49"/>
                </a:lnTo>
                <a:lnTo>
                  <a:pt x="2095" y="25"/>
                </a:lnTo>
                <a:lnTo>
                  <a:pt x="1997" y="1"/>
                </a:lnTo>
                <a:lnTo>
                  <a:pt x="1876" y="25"/>
                </a:lnTo>
                <a:lnTo>
                  <a:pt x="1778" y="49"/>
                </a:lnTo>
                <a:lnTo>
                  <a:pt x="1681" y="98"/>
                </a:lnTo>
                <a:lnTo>
                  <a:pt x="1583" y="171"/>
                </a:lnTo>
                <a:lnTo>
                  <a:pt x="0" y="1778"/>
                </a:lnTo>
                <a:lnTo>
                  <a:pt x="4238" y="6016"/>
                </a:lnTo>
                <a:lnTo>
                  <a:pt x="5846" y="4433"/>
                </a:lnTo>
                <a:lnTo>
                  <a:pt x="5846" y="4433"/>
                </a:lnTo>
                <a:lnTo>
                  <a:pt x="5919" y="4336"/>
                </a:lnTo>
                <a:lnTo>
                  <a:pt x="5967" y="4238"/>
                </a:lnTo>
                <a:lnTo>
                  <a:pt x="5992" y="4141"/>
                </a:lnTo>
                <a:lnTo>
                  <a:pt x="6016" y="4019"/>
                </a:lnTo>
                <a:lnTo>
                  <a:pt x="5992" y="3922"/>
                </a:lnTo>
                <a:lnTo>
                  <a:pt x="5967" y="3800"/>
                </a:lnTo>
                <a:lnTo>
                  <a:pt x="5919" y="3703"/>
                </a:lnTo>
                <a:lnTo>
                  <a:pt x="5846" y="3605"/>
                </a:lnTo>
                <a:lnTo>
                  <a:pt x="5846" y="3605"/>
                </a:lnTo>
                <a:close/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4"/>
          <p:cNvSpPr/>
          <p:nvPr/>
        </p:nvSpPr>
        <p:spPr>
          <a:xfrm>
            <a:off x="456840" y="1419480"/>
            <a:ext cx="240840" cy="321480"/>
          </a:xfrm>
          <a:custGeom>
            <a:avLst/>
            <a:gdLst/>
            <a:ahLst/>
            <a:cxnLst/>
            <a:rect l="l" t="t" r="r" b="b"/>
            <a:pathLst>
              <a:path w="10473" h="10474">
                <a:moveTo>
                  <a:pt x="10473" y="1"/>
                </a:moveTo>
                <a:lnTo>
                  <a:pt x="0" y="10473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5"/>
          <p:cNvSpPr/>
          <p:nvPr/>
        </p:nvSpPr>
        <p:spPr>
          <a:xfrm>
            <a:off x="367920" y="1325160"/>
            <a:ext cx="358200" cy="478440"/>
          </a:xfrm>
          <a:custGeom>
            <a:avLst/>
            <a:gdLst/>
            <a:ahLst/>
            <a:cxnLst/>
            <a:rect l="l" t="t" r="r" b="b"/>
            <a:pathLst>
              <a:path w="15540" h="15539">
                <a:moveTo>
                  <a:pt x="11277" y="0"/>
                </a:moveTo>
                <a:lnTo>
                  <a:pt x="756" y="10546"/>
                </a:lnTo>
                <a:lnTo>
                  <a:pt x="756" y="10546"/>
                </a:lnTo>
                <a:lnTo>
                  <a:pt x="683" y="10619"/>
                </a:lnTo>
                <a:lnTo>
                  <a:pt x="634" y="10692"/>
                </a:lnTo>
                <a:lnTo>
                  <a:pt x="610" y="10765"/>
                </a:lnTo>
                <a:lnTo>
                  <a:pt x="585" y="10863"/>
                </a:lnTo>
                <a:lnTo>
                  <a:pt x="1" y="14881"/>
                </a:lnTo>
                <a:lnTo>
                  <a:pt x="1" y="14881"/>
                </a:lnTo>
                <a:lnTo>
                  <a:pt x="1" y="15003"/>
                </a:lnTo>
                <a:lnTo>
                  <a:pt x="25" y="15149"/>
                </a:lnTo>
                <a:lnTo>
                  <a:pt x="98" y="15271"/>
                </a:lnTo>
                <a:lnTo>
                  <a:pt x="171" y="15368"/>
                </a:lnTo>
                <a:lnTo>
                  <a:pt x="171" y="15368"/>
                </a:lnTo>
                <a:lnTo>
                  <a:pt x="269" y="15441"/>
                </a:lnTo>
                <a:lnTo>
                  <a:pt x="366" y="15490"/>
                </a:lnTo>
                <a:lnTo>
                  <a:pt x="464" y="15514"/>
                </a:lnTo>
                <a:lnTo>
                  <a:pt x="585" y="15539"/>
                </a:lnTo>
                <a:lnTo>
                  <a:pt x="585" y="15539"/>
                </a:lnTo>
                <a:lnTo>
                  <a:pt x="659" y="15539"/>
                </a:lnTo>
                <a:lnTo>
                  <a:pt x="4677" y="14954"/>
                </a:lnTo>
                <a:lnTo>
                  <a:pt x="4677" y="14954"/>
                </a:lnTo>
                <a:lnTo>
                  <a:pt x="4848" y="14905"/>
                </a:lnTo>
                <a:lnTo>
                  <a:pt x="4921" y="14857"/>
                </a:lnTo>
                <a:lnTo>
                  <a:pt x="4994" y="14784"/>
                </a:lnTo>
                <a:lnTo>
                  <a:pt x="15539" y="4262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CustomShape 6"/>
          <p:cNvSpPr/>
          <p:nvPr/>
        </p:nvSpPr>
        <p:spPr>
          <a:xfrm>
            <a:off x="414720" y="1362600"/>
            <a:ext cx="240840" cy="321840"/>
          </a:xfrm>
          <a:custGeom>
            <a:avLst/>
            <a:gdLst/>
            <a:ahLst/>
            <a:cxnLst/>
            <a:rect l="l" t="t" r="r" b="b"/>
            <a:pathLst>
              <a:path w="10473" h="10474">
                <a:moveTo>
                  <a:pt x="0" y="10474"/>
                </a:moveTo>
                <a:lnTo>
                  <a:pt x="10473" y="1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7"/>
          <p:cNvSpPr/>
          <p:nvPr/>
        </p:nvSpPr>
        <p:spPr>
          <a:xfrm>
            <a:off x="377640" y="1737000"/>
            <a:ext cx="39960" cy="53280"/>
          </a:xfrm>
          <a:custGeom>
            <a:avLst/>
            <a:gdLst/>
            <a:ahLst/>
            <a:cxnLst/>
            <a:rect l="l" t="t" r="r" b="b"/>
            <a:pathLst>
              <a:path w="1779" h="1779">
                <a:moveTo>
                  <a:pt x="1778" y="1778"/>
                </a:moveTo>
                <a:lnTo>
                  <a:pt x="0" y="0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8"/>
          <p:cNvSpPr/>
          <p:nvPr/>
        </p:nvSpPr>
        <p:spPr>
          <a:xfrm>
            <a:off x="387000" y="1653840"/>
            <a:ext cx="92520" cy="123840"/>
          </a:xfrm>
          <a:custGeom>
            <a:avLst/>
            <a:gdLst/>
            <a:ahLst/>
            <a:cxnLst/>
            <a:rect l="l" t="t" r="r" b="b"/>
            <a:pathLst>
              <a:path w="4069" h="4068">
                <a:moveTo>
                  <a:pt x="1" y="49"/>
                </a:moveTo>
                <a:lnTo>
                  <a:pt x="1" y="49"/>
                </a:lnTo>
                <a:lnTo>
                  <a:pt x="25" y="0"/>
                </a:lnTo>
                <a:lnTo>
                  <a:pt x="25" y="0"/>
                </a:lnTo>
                <a:lnTo>
                  <a:pt x="4068" y="4043"/>
                </a:lnTo>
                <a:lnTo>
                  <a:pt x="4068" y="4043"/>
                </a:lnTo>
                <a:lnTo>
                  <a:pt x="4068" y="4043"/>
                </a:lnTo>
                <a:lnTo>
                  <a:pt x="4020" y="4068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1262880" y="779760"/>
            <a:ext cx="3535560" cy="15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sk-SK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Leap Motion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0" name="Picture 459"/>
          <p:cNvPicPr/>
          <p:nvPr/>
        </p:nvPicPr>
        <p:blipFill>
          <a:blip r:embed="rId3"/>
          <a:srcRect b="1508"/>
          <a:stretch/>
        </p:blipFill>
        <p:spPr>
          <a:xfrm>
            <a:off x="4104000" y="2837520"/>
            <a:ext cx="5591880" cy="4721400"/>
          </a:xfrm>
          <a:prstGeom prst="rect">
            <a:avLst/>
          </a:prstGeom>
          <a:ln>
            <a:noFill/>
          </a:ln>
        </p:spPr>
      </p:pic>
      <p:sp>
        <p:nvSpPr>
          <p:cNvPr id="461" name="CustomShape 2"/>
          <p:cNvSpPr/>
          <p:nvPr/>
        </p:nvSpPr>
        <p:spPr>
          <a:xfrm>
            <a:off x="648000" y="2630160"/>
            <a:ext cx="3814920" cy="46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2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Dve infračervené kamery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2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2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Zorné pole 150°x150° - „obrátená pyramída“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2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2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Výstup: 3D pozície kĺbov rúk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CustomShape 3"/>
          <p:cNvSpPr/>
          <p:nvPr/>
        </p:nvSpPr>
        <p:spPr>
          <a:xfrm>
            <a:off x="438120" y="1321920"/>
            <a:ext cx="303480" cy="494640"/>
          </a:xfrm>
          <a:custGeom>
            <a:avLst/>
            <a:gdLst/>
            <a:ahLst/>
            <a:cxnLst/>
            <a:rect l="l" t="t" r="r" b="b"/>
            <a:pathLst>
              <a:path w="15490" h="18924">
                <a:moveTo>
                  <a:pt x="15490" y="17828"/>
                </a:moveTo>
                <a:lnTo>
                  <a:pt x="15490" y="17828"/>
                </a:lnTo>
                <a:lnTo>
                  <a:pt x="15466" y="17998"/>
                </a:lnTo>
                <a:lnTo>
                  <a:pt x="15417" y="18169"/>
                </a:lnTo>
                <a:lnTo>
                  <a:pt x="15319" y="18364"/>
                </a:lnTo>
                <a:lnTo>
                  <a:pt x="15198" y="18534"/>
                </a:lnTo>
                <a:lnTo>
                  <a:pt x="15052" y="18680"/>
                </a:lnTo>
                <a:lnTo>
                  <a:pt x="14881" y="18802"/>
                </a:lnTo>
                <a:lnTo>
                  <a:pt x="14735" y="18900"/>
                </a:lnTo>
                <a:lnTo>
                  <a:pt x="14564" y="18924"/>
                </a:lnTo>
                <a:lnTo>
                  <a:pt x="1023" y="18924"/>
                </a:lnTo>
                <a:lnTo>
                  <a:pt x="1023" y="18924"/>
                </a:lnTo>
                <a:lnTo>
                  <a:pt x="853" y="18900"/>
                </a:lnTo>
                <a:lnTo>
                  <a:pt x="682" y="18802"/>
                </a:lnTo>
                <a:lnTo>
                  <a:pt x="512" y="18680"/>
                </a:lnTo>
                <a:lnTo>
                  <a:pt x="341" y="18534"/>
                </a:lnTo>
                <a:lnTo>
                  <a:pt x="219" y="18364"/>
                </a:lnTo>
                <a:lnTo>
                  <a:pt x="98" y="18169"/>
                </a:lnTo>
                <a:lnTo>
                  <a:pt x="25" y="17998"/>
                </a:lnTo>
                <a:lnTo>
                  <a:pt x="0" y="17828"/>
                </a:lnTo>
                <a:lnTo>
                  <a:pt x="0" y="877"/>
                </a:lnTo>
                <a:lnTo>
                  <a:pt x="0" y="877"/>
                </a:lnTo>
                <a:lnTo>
                  <a:pt x="25" y="706"/>
                </a:lnTo>
                <a:lnTo>
                  <a:pt x="98" y="560"/>
                </a:lnTo>
                <a:lnTo>
                  <a:pt x="195" y="414"/>
                </a:lnTo>
                <a:lnTo>
                  <a:pt x="341" y="268"/>
                </a:lnTo>
                <a:lnTo>
                  <a:pt x="487" y="171"/>
                </a:lnTo>
                <a:lnTo>
                  <a:pt x="658" y="73"/>
                </a:lnTo>
                <a:lnTo>
                  <a:pt x="828" y="24"/>
                </a:lnTo>
                <a:lnTo>
                  <a:pt x="974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4"/>
          <p:cNvSpPr/>
          <p:nvPr/>
        </p:nvSpPr>
        <p:spPr>
          <a:xfrm>
            <a:off x="462600" y="1296000"/>
            <a:ext cx="295560" cy="483840"/>
          </a:xfrm>
          <a:custGeom>
            <a:avLst/>
            <a:gdLst/>
            <a:ahLst/>
            <a:cxnLst/>
            <a:rect l="l" t="t" r="r" b="b"/>
            <a:pathLst>
              <a:path w="15101" h="18511">
                <a:moveTo>
                  <a:pt x="15101" y="3362"/>
                </a:moveTo>
                <a:lnTo>
                  <a:pt x="15101" y="17731"/>
                </a:lnTo>
                <a:lnTo>
                  <a:pt x="15101" y="17731"/>
                </a:lnTo>
                <a:lnTo>
                  <a:pt x="15077" y="17877"/>
                </a:lnTo>
                <a:lnTo>
                  <a:pt x="15028" y="18024"/>
                </a:lnTo>
                <a:lnTo>
                  <a:pt x="14979" y="18145"/>
                </a:lnTo>
                <a:lnTo>
                  <a:pt x="14882" y="18267"/>
                </a:lnTo>
                <a:lnTo>
                  <a:pt x="14760" y="18365"/>
                </a:lnTo>
                <a:lnTo>
                  <a:pt x="14614" y="18438"/>
                </a:lnTo>
                <a:lnTo>
                  <a:pt x="14468" y="18486"/>
                </a:lnTo>
                <a:lnTo>
                  <a:pt x="14322" y="18511"/>
                </a:lnTo>
                <a:lnTo>
                  <a:pt x="780" y="18511"/>
                </a:lnTo>
                <a:lnTo>
                  <a:pt x="780" y="18511"/>
                </a:lnTo>
                <a:lnTo>
                  <a:pt x="634" y="18486"/>
                </a:lnTo>
                <a:lnTo>
                  <a:pt x="488" y="18438"/>
                </a:lnTo>
                <a:lnTo>
                  <a:pt x="342" y="18365"/>
                </a:lnTo>
                <a:lnTo>
                  <a:pt x="220" y="18267"/>
                </a:lnTo>
                <a:lnTo>
                  <a:pt x="123" y="18145"/>
                </a:lnTo>
                <a:lnTo>
                  <a:pt x="74" y="18024"/>
                </a:lnTo>
                <a:lnTo>
                  <a:pt x="25" y="17877"/>
                </a:lnTo>
                <a:lnTo>
                  <a:pt x="1" y="17731"/>
                </a:lnTo>
                <a:lnTo>
                  <a:pt x="1" y="780"/>
                </a:lnTo>
                <a:lnTo>
                  <a:pt x="1" y="780"/>
                </a:lnTo>
                <a:lnTo>
                  <a:pt x="25" y="610"/>
                </a:lnTo>
                <a:lnTo>
                  <a:pt x="74" y="464"/>
                </a:lnTo>
                <a:lnTo>
                  <a:pt x="123" y="342"/>
                </a:lnTo>
                <a:lnTo>
                  <a:pt x="220" y="220"/>
                </a:lnTo>
                <a:lnTo>
                  <a:pt x="342" y="123"/>
                </a:lnTo>
                <a:lnTo>
                  <a:pt x="488" y="50"/>
                </a:lnTo>
                <a:lnTo>
                  <a:pt x="634" y="1"/>
                </a:lnTo>
                <a:lnTo>
                  <a:pt x="780" y="1"/>
                </a:lnTo>
                <a:lnTo>
                  <a:pt x="11740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5"/>
          <p:cNvSpPr/>
          <p:nvPr/>
        </p:nvSpPr>
        <p:spPr>
          <a:xfrm>
            <a:off x="511200" y="1639080"/>
            <a:ext cx="104040" cy="360"/>
          </a:xfrm>
          <a:custGeom>
            <a:avLst/>
            <a:gdLst/>
            <a:ahLst/>
            <a:cxnLst/>
            <a:rect l="l" t="t" r="r" b="b"/>
            <a:pathLst>
              <a:path w="5359" h="1">
                <a:moveTo>
                  <a:pt x="5358" y="0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6"/>
          <p:cNvSpPr/>
          <p:nvPr/>
        </p:nvSpPr>
        <p:spPr>
          <a:xfrm>
            <a:off x="511200" y="1581480"/>
            <a:ext cx="199800" cy="360"/>
          </a:xfrm>
          <a:custGeom>
            <a:avLst/>
            <a:gdLst/>
            <a:ahLst/>
            <a:cxnLst/>
            <a:rect l="l" t="t" r="r" b="b"/>
            <a:pathLst>
              <a:path w="10230" h="1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CustomShape 7"/>
          <p:cNvSpPr/>
          <p:nvPr/>
        </p:nvSpPr>
        <p:spPr>
          <a:xfrm>
            <a:off x="511200" y="1523520"/>
            <a:ext cx="199800" cy="360"/>
          </a:xfrm>
          <a:custGeom>
            <a:avLst/>
            <a:gdLst/>
            <a:ahLst/>
            <a:cxnLst/>
            <a:rect l="l" t="t" r="r" b="b"/>
            <a:pathLst>
              <a:path w="10230" h="1">
                <a:moveTo>
                  <a:pt x="10229" y="0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7" name="CustomShape 8"/>
          <p:cNvSpPr/>
          <p:nvPr/>
        </p:nvSpPr>
        <p:spPr>
          <a:xfrm>
            <a:off x="511200" y="1465200"/>
            <a:ext cx="199800" cy="360"/>
          </a:xfrm>
          <a:custGeom>
            <a:avLst/>
            <a:gdLst/>
            <a:ahLst/>
            <a:cxnLst/>
            <a:rect l="l" t="t" r="r" b="b"/>
            <a:pathLst>
              <a:path w="10230" h="1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CustomShape 9"/>
          <p:cNvSpPr/>
          <p:nvPr/>
        </p:nvSpPr>
        <p:spPr>
          <a:xfrm>
            <a:off x="693360" y="1296000"/>
            <a:ext cx="64800" cy="86760"/>
          </a:xfrm>
          <a:custGeom>
            <a:avLst/>
            <a:gdLst/>
            <a:ahLst/>
            <a:cxnLst/>
            <a:rect l="l" t="t" r="r" b="b"/>
            <a:pathLst>
              <a:path w="3362" h="3362">
                <a:moveTo>
                  <a:pt x="1" y="2582"/>
                </a:moveTo>
                <a:lnTo>
                  <a:pt x="1" y="1"/>
                </a:lnTo>
                <a:lnTo>
                  <a:pt x="3362" y="3362"/>
                </a:lnTo>
                <a:lnTo>
                  <a:pt x="780" y="3362"/>
                </a:lnTo>
                <a:lnTo>
                  <a:pt x="780" y="3362"/>
                </a:lnTo>
                <a:lnTo>
                  <a:pt x="610" y="3337"/>
                </a:lnTo>
                <a:lnTo>
                  <a:pt x="464" y="3289"/>
                </a:lnTo>
                <a:lnTo>
                  <a:pt x="342" y="3216"/>
                </a:lnTo>
                <a:lnTo>
                  <a:pt x="220" y="3118"/>
                </a:lnTo>
                <a:lnTo>
                  <a:pt x="123" y="3021"/>
                </a:lnTo>
                <a:lnTo>
                  <a:pt x="50" y="2875"/>
                </a:lnTo>
                <a:lnTo>
                  <a:pt x="1" y="2729"/>
                </a:lnTo>
                <a:lnTo>
                  <a:pt x="1" y="2582"/>
                </a:lnTo>
                <a:lnTo>
                  <a:pt x="1" y="2582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1262880" y="779760"/>
            <a:ext cx="3535560" cy="15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sk-SK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Slab"/>
                <a:ea typeface="Roboto Slab"/>
              </a:rPr>
              <a:t>Existujúce riešenia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632160" y="1266480"/>
            <a:ext cx="137880" cy="183960"/>
          </a:xfrm>
          <a:custGeom>
            <a:avLst/>
            <a:gdLst/>
            <a:ahLst/>
            <a:cxnLst/>
            <a:rect l="l" t="t" r="r" b="b"/>
            <a:pathLst>
              <a:path w="6017" h="6017">
                <a:moveTo>
                  <a:pt x="5846" y="3605"/>
                </a:moveTo>
                <a:lnTo>
                  <a:pt x="2412" y="171"/>
                </a:lnTo>
                <a:lnTo>
                  <a:pt x="2412" y="171"/>
                </a:lnTo>
                <a:lnTo>
                  <a:pt x="2314" y="98"/>
                </a:lnTo>
                <a:lnTo>
                  <a:pt x="2217" y="49"/>
                </a:lnTo>
                <a:lnTo>
                  <a:pt x="2095" y="25"/>
                </a:lnTo>
                <a:lnTo>
                  <a:pt x="1997" y="1"/>
                </a:lnTo>
                <a:lnTo>
                  <a:pt x="1876" y="25"/>
                </a:lnTo>
                <a:lnTo>
                  <a:pt x="1778" y="49"/>
                </a:lnTo>
                <a:lnTo>
                  <a:pt x="1681" y="98"/>
                </a:lnTo>
                <a:lnTo>
                  <a:pt x="1583" y="171"/>
                </a:lnTo>
                <a:lnTo>
                  <a:pt x="0" y="1778"/>
                </a:lnTo>
                <a:lnTo>
                  <a:pt x="4238" y="6016"/>
                </a:lnTo>
                <a:lnTo>
                  <a:pt x="5846" y="4433"/>
                </a:lnTo>
                <a:lnTo>
                  <a:pt x="5846" y="4433"/>
                </a:lnTo>
                <a:lnTo>
                  <a:pt x="5919" y="4336"/>
                </a:lnTo>
                <a:lnTo>
                  <a:pt x="5967" y="4238"/>
                </a:lnTo>
                <a:lnTo>
                  <a:pt x="5992" y="4141"/>
                </a:lnTo>
                <a:lnTo>
                  <a:pt x="6016" y="4019"/>
                </a:lnTo>
                <a:lnTo>
                  <a:pt x="5992" y="3922"/>
                </a:lnTo>
                <a:lnTo>
                  <a:pt x="5967" y="3800"/>
                </a:lnTo>
                <a:lnTo>
                  <a:pt x="5919" y="3703"/>
                </a:lnTo>
                <a:lnTo>
                  <a:pt x="5846" y="3605"/>
                </a:lnTo>
                <a:lnTo>
                  <a:pt x="5846" y="3605"/>
                </a:lnTo>
                <a:close/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3"/>
          <p:cNvSpPr/>
          <p:nvPr/>
        </p:nvSpPr>
        <p:spPr>
          <a:xfrm>
            <a:off x="456840" y="1419480"/>
            <a:ext cx="240840" cy="321480"/>
          </a:xfrm>
          <a:custGeom>
            <a:avLst/>
            <a:gdLst/>
            <a:ahLst/>
            <a:cxnLst/>
            <a:rect l="l" t="t" r="r" b="b"/>
            <a:pathLst>
              <a:path w="10473" h="10474">
                <a:moveTo>
                  <a:pt x="10473" y="1"/>
                </a:moveTo>
                <a:lnTo>
                  <a:pt x="0" y="10473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CustomShape 4"/>
          <p:cNvSpPr/>
          <p:nvPr/>
        </p:nvSpPr>
        <p:spPr>
          <a:xfrm>
            <a:off x="367920" y="1325160"/>
            <a:ext cx="358200" cy="478440"/>
          </a:xfrm>
          <a:custGeom>
            <a:avLst/>
            <a:gdLst/>
            <a:ahLst/>
            <a:cxnLst/>
            <a:rect l="l" t="t" r="r" b="b"/>
            <a:pathLst>
              <a:path w="15540" h="15539">
                <a:moveTo>
                  <a:pt x="11277" y="0"/>
                </a:moveTo>
                <a:lnTo>
                  <a:pt x="756" y="10546"/>
                </a:lnTo>
                <a:lnTo>
                  <a:pt x="756" y="10546"/>
                </a:lnTo>
                <a:lnTo>
                  <a:pt x="683" y="10619"/>
                </a:lnTo>
                <a:lnTo>
                  <a:pt x="634" y="10692"/>
                </a:lnTo>
                <a:lnTo>
                  <a:pt x="610" y="10765"/>
                </a:lnTo>
                <a:lnTo>
                  <a:pt x="585" y="10863"/>
                </a:lnTo>
                <a:lnTo>
                  <a:pt x="1" y="14881"/>
                </a:lnTo>
                <a:lnTo>
                  <a:pt x="1" y="14881"/>
                </a:lnTo>
                <a:lnTo>
                  <a:pt x="1" y="15003"/>
                </a:lnTo>
                <a:lnTo>
                  <a:pt x="25" y="15149"/>
                </a:lnTo>
                <a:lnTo>
                  <a:pt x="98" y="15271"/>
                </a:lnTo>
                <a:lnTo>
                  <a:pt x="171" y="15368"/>
                </a:lnTo>
                <a:lnTo>
                  <a:pt x="171" y="15368"/>
                </a:lnTo>
                <a:lnTo>
                  <a:pt x="269" y="15441"/>
                </a:lnTo>
                <a:lnTo>
                  <a:pt x="366" y="15490"/>
                </a:lnTo>
                <a:lnTo>
                  <a:pt x="464" y="15514"/>
                </a:lnTo>
                <a:lnTo>
                  <a:pt x="585" y="15539"/>
                </a:lnTo>
                <a:lnTo>
                  <a:pt x="585" y="15539"/>
                </a:lnTo>
                <a:lnTo>
                  <a:pt x="659" y="15539"/>
                </a:lnTo>
                <a:lnTo>
                  <a:pt x="4677" y="14954"/>
                </a:lnTo>
                <a:lnTo>
                  <a:pt x="4677" y="14954"/>
                </a:lnTo>
                <a:lnTo>
                  <a:pt x="4848" y="14905"/>
                </a:lnTo>
                <a:lnTo>
                  <a:pt x="4921" y="14857"/>
                </a:lnTo>
                <a:lnTo>
                  <a:pt x="4994" y="14784"/>
                </a:lnTo>
                <a:lnTo>
                  <a:pt x="15539" y="4262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5"/>
          <p:cNvSpPr/>
          <p:nvPr/>
        </p:nvSpPr>
        <p:spPr>
          <a:xfrm>
            <a:off x="414720" y="1362600"/>
            <a:ext cx="240840" cy="321840"/>
          </a:xfrm>
          <a:custGeom>
            <a:avLst/>
            <a:gdLst/>
            <a:ahLst/>
            <a:cxnLst/>
            <a:rect l="l" t="t" r="r" b="b"/>
            <a:pathLst>
              <a:path w="10473" h="10474">
                <a:moveTo>
                  <a:pt x="0" y="10474"/>
                </a:moveTo>
                <a:lnTo>
                  <a:pt x="10473" y="1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6"/>
          <p:cNvSpPr/>
          <p:nvPr/>
        </p:nvSpPr>
        <p:spPr>
          <a:xfrm>
            <a:off x="377640" y="1737000"/>
            <a:ext cx="39960" cy="53280"/>
          </a:xfrm>
          <a:custGeom>
            <a:avLst/>
            <a:gdLst/>
            <a:ahLst/>
            <a:cxnLst/>
            <a:rect l="l" t="t" r="r" b="b"/>
            <a:pathLst>
              <a:path w="1779" h="1779">
                <a:moveTo>
                  <a:pt x="1778" y="1778"/>
                </a:moveTo>
                <a:lnTo>
                  <a:pt x="0" y="0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5" name="CustomShape 7"/>
          <p:cNvSpPr/>
          <p:nvPr/>
        </p:nvSpPr>
        <p:spPr>
          <a:xfrm>
            <a:off x="387000" y="1653840"/>
            <a:ext cx="92520" cy="123840"/>
          </a:xfrm>
          <a:custGeom>
            <a:avLst/>
            <a:gdLst/>
            <a:ahLst/>
            <a:cxnLst/>
            <a:rect l="l" t="t" r="r" b="b"/>
            <a:pathLst>
              <a:path w="4069" h="4068">
                <a:moveTo>
                  <a:pt x="1" y="49"/>
                </a:moveTo>
                <a:lnTo>
                  <a:pt x="1" y="49"/>
                </a:lnTo>
                <a:lnTo>
                  <a:pt x="25" y="0"/>
                </a:lnTo>
                <a:lnTo>
                  <a:pt x="25" y="0"/>
                </a:lnTo>
                <a:lnTo>
                  <a:pt x="4068" y="4043"/>
                </a:lnTo>
                <a:lnTo>
                  <a:pt x="4068" y="4043"/>
                </a:lnTo>
                <a:lnTo>
                  <a:pt x="4068" y="4043"/>
                </a:lnTo>
                <a:lnTo>
                  <a:pt x="4020" y="4068"/>
                </a:lnTo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8"/>
          <p:cNvSpPr/>
          <p:nvPr/>
        </p:nvSpPr>
        <p:spPr>
          <a:xfrm>
            <a:off x="720000" y="2597400"/>
            <a:ext cx="4810680" cy="46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Mudra Mouse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Touchless for Windows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Touchless for Mac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PyLeapMouse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05000">
              <a:lnSpc>
                <a:spcPct val="100000"/>
              </a:lnSpc>
              <a:buClr>
                <a:srgbClr val="114454"/>
              </a:buClr>
              <a:buFont typeface="Nixie One"/>
              <a:buChar char="▪"/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A ďalšie…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800" b="0" strike="noStrike" spc="-1">
                <a:solidFill>
                  <a:srgbClr val="114454"/>
                </a:solidFill>
                <a:uFill>
                  <a:solidFill>
                    <a:srgbClr val="FFFFFF"/>
                  </a:solidFill>
                </a:uFill>
                <a:latin typeface="Nixie One"/>
                <a:ea typeface="Nixie One"/>
              </a:rPr>
              <a:t> 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F61834F6-FC26-492B-A1EF-490FB3E5B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00" y="289127"/>
            <a:ext cx="3919320" cy="220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B850EAF6-531C-4276-A009-46EFC6143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01" y="2674888"/>
            <a:ext cx="391932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5E6AFCA-9B93-40A3-988B-6C292159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01" y="5196686"/>
            <a:ext cx="3920514" cy="220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419</Words>
  <Application>Microsoft Office PowerPoint</Application>
  <PresentationFormat>Custom</PresentationFormat>
  <Paragraphs>158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Arial</vt:lpstr>
      <vt:lpstr>DejaVu Sans</vt:lpstr>
      <vt:lpstr>Impact</vt:lpstr>
      <vt:lpstr>Nixie One</vt:lpstr>
      <vt:lpstr>Roboto Slab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Patka</cp:lastModifiedBy>
  <cp:revision>24</cp:revision>
  <dcterms:modified xsi:type="dcterms:W3CDTF">2018-03-12T12:17:09Z</dcterms:modified>
  <dc:language>sk-SK</dc:language>
</cp:coreProperties>
</file>