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8" r:id="rId3"/>
    <p:sldId id="289" r:id="rId4"/>
    <p:sldId id="267" r:id="rId5"/>
    <p:sldId id="268" r:id="rId6"/>
    <p:sldId id="269" r:id="rId7"/>
    <p:sldId id="270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72" r:id="rId21"/>
    <p:sldId id="271" r:id="rId22"/>
    <p:sldId id="274" r:id="rId23"/>
    <p:sldId id="257" r:id="rId24"/>
    <p:sldId id="273" r:id="rId25"/>
    <p:sldId id="287" r:id="rId26"/>
    <p:sldId id="288" r:id="rId27"/>
    <p:sldId id="266" r:id="rId28"/>
    <p:sldId id="260" r:id="rId29"/>
    <p:sldId id="259" r:id="rId3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8907-5968-4828-A22B-D9A70EA2099D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D069-1E44-4426-B60C-AB0AC2D46E8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668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AECF21-9D2E-4928-988D-CDD71F19E071}" type="datetimeFigureOut">
              <a:rPr lang="sk-SK" smtClean="0"/>
              <a:pPr/>
              <a:t>12. 12. 2018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Detekcia</a:t>
            </a:r>
            <a:r>
              <a:rPr lang="en-US" b="1" dirty="0" smtClean="0"/>
              <a:t> </a:t>
            </a:r>
            <a:r>
              <a:rPr lang="en-US" b="1" dirty="0" err="1" smtClean="0"/>
              <a:t>ch</a:t>
            </a:r>
            <a:r>
              <a:rPr lang="sk-SK" b="1" dirty="0" err="1" smtClean="0"/>
              <a:t>ýb</a:t>
            </a:r>
            <a:r>
              <a:rPr lang="en-US" b="1" dirty="0" smtClean="0"/>
              <a:t> </a:t>
            </a:r>
            <a:r>
              <a:rPr lang="en-US" b="1" dirty="0" err="1" smtClean="0"/>
              <a:t>pomocou</a:t>
            </a:r>
            <a:r>
              <a:rPr lang="sk-SK" b="1" dirty="0" smtClean="0"/>
              <a:t> vstupom riadených zásobníkových automatov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7848600" cy="1752600"/>
          </a:xfrm>
        </p:spPr>
        <p:txBody>
          <a:bodyPr>
            <a:noAutofit/>
          </a:bodyPr>
          <a:lstStyle/>
          <a:p>
            <a:pPr algn="l"/>
            <a:r>
              <a:rPr lang="en-US" sz="2300" dirty="0" err="1" smtClean="0"/>
              <a:t>Ved</a:t>
            </a:r>
            <a:r>
              <a:rPr lang="sk-SK" sz="2300" dirty="0" err="1" smtClean="0"/>
              <a:t>úci</a:t>
            </a:r>
            <a:r>
              <a:rPr lang="sk-SK" sz="2300" dirty="0" smtClean="0"/>
              <a:t> práce: RNDr. Zuzana Bednárova, PhD.</a:t>
            </a:r>
          </a:p>
          <a:p>
            <a:pPr algn="l"/>
            <a:r>
              <a:rPr lang="sk-SK" sz="2300" dirty="0" smtClean="0"/>
              <a:t>Konzultant: Mgr. Alexander </a:t>
            </a:r>
            <a:r>
              <a:rPr lang="sk-SK" sz="2300" dirty="0" err="1" smtClean="0"/>
              <a:t>Szabari</a:t>
            </a:r>
            <a:r>
              <a:rPr lang="sk-SK" sz="2300" dirty="0" smtClean="0"/>
              <a:t>, PhD.</a:t>
            </a:r>
          </a:p>
          <a:p>
            <a:pPr algn="l"/>
            <a:endParaRPr lang="sk-SK" sz="2300" dirty="0" smtClean="0"/>
          </a:p>
          <a:p>
            <a:r>
              <a:rPr lang="sk-SK" sz="2300" dirty="0" smtClean="0"/>
              <a:t>Matúš Piroh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Autofit/>
          </a:bodyPr>
          <a:lstStyle/>
          <a:p>
            <a:r>
              <a:rPr lang="sk-SK" dirty="0" smtClean="0"/>
              <a:t>Vstupom riadený zásobníkový automat</a:t>
            </a:r>
            <a:endParaRPr lang="sk-SK" dirty="0"/>
          </a:p>
        </p:txBody>
      </p:sp>
      <p:pic>
        <p:nvPicPr>
          <p:cNvPr id="5" name="Obrázek 4" descr="1-s2.0-S0022000017300077-gr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276600"/>
            <a:ext cx="7323728" cy="2057400"/>
          </a:xfrm>
          <a:prstGeom prst="rect">
            <a:avLst/>
          </a:prstGeom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sk-SK" dirty="0" smtClean="0"/>
          </a:p>
          <a:p>
            <a:pPr marL="596646" indent="-514350">
              <a:buNone/>
            </a:pP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 = 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+ 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∪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∪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k-SK" i="1" baseline="-250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endParaRPr lang="sk-SK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Nedeterminizmus</a:t>
            </a:r>
            <a:endParaRPr lang="sk-SK" dirty="0"/>
          </a:p>
        </p:txBody>
      </p:sp>
      <p:pic>
        <p:nvPicPr>
          <p:cNvPr id="8" name="Zástupný symbol pro obsah 7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28800"/>
            <a:ext cx="3600406" cy="2352538"/>
          </a:xfr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1447800" y="1295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→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X)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		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→ (S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regulárny výraz obsahoval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a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Nedeterminizmus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			 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  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X) → (B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X)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				    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 →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regulárny výraz obsahoval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a 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0"/>
            <a:ext cx="4152381" cy="8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Špeciálny tvar gramatiky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err="1" smtClean="0"/>
              <a:t>Greibachovej</a:t>
            </a:r>
            <a:r>
              <a:rPr lang="sk-SK" dirty="0" smtClean="0"/>
              <a:t> normálny tvar</a:t>
            </a:r>
            <a:r>
              <a:rPr lang="en-US" dirty="0" smtClean="0"/>
              <a:t>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	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 → </a:t>
            </a:r>
            <a:r>
              <a:rPr lang="sk-SK" sz="28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baseline="-25000" dirty="0" err="1" smtClean="0">
                <a:latin typeface="Arial" pitchFamily="34" charset="0"/>
                <a:cs typeface="Arial" pitchFamily="34" charset="0"/>
              </a:rPr>
              <a:t>n</a:t>
            </a:r>
            <a:endParaRPr lang="en-US" sz="2800" baseline="-25000" dirty="0" smtClean="0">
              <a:latin typeface="Arial" pitchFamily="34" charset="0"/>
              <a:cs typeface="Arial" pitchFamily="34" charset="0"/>
            </a:endParaRPr>
          </a:p>
          <a:p>
            <a:endParaRPr lang="sk-SK" sz="2800" baseline="-25000" dirty="0" smtClean="0">
              <a:latin typeface="Arial" pitchFamily="34" charset="0"/>
              <a:cs typeface="Arial" pitchFamily="34" charset="0"/>
            </a:endParaRPr>
          </a:p>
          <a:p>
            <a:endParaRPr lang="en-US" sz="28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/>
              <a:t>Upraven</a:t>
            </a:r>
            <a:r>
              <a:rPr lang="sk-SK" dirty="0" smtClean="0"/>
              <a:t>ý </a:t>
            </a:r>
            <a:r>
              <a:rPr lang="sk-SK" dirty="0" err="1" smtClean="0"/>
              <a:t>Greibachovej</a:t>
            </a:r>
            <a:r>
              <a:rPr lang="sk-SK" dirty="0" smtClean="0"/>
              <a:t> normálny tvar:</a:t>
            </a:r>
            <a:br>
              <a:rPr lang="sk-SK" dirty="0" smtClean="0"/>
            </a:br>
            <a:r>
              <a:rPr lang="sk-SK" dirty="0" smtClean="0"/>
              <a:t>	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 → </a:t>
            </a:r>
            <a:r>
              <a:rPr lang="sk-SK" sz="2800" i="1" dirty="0" smtClean="0">
                <a:latin typeface="Arial" pitchFamily="34" charset="0"/>
                <a:cs typeface="Arial" pitchFamily="34" charset="0"/>
              </a:rPr>
              <a:t>a</a:t>
            </a:r>
            <a:br>
              <a:rPr lang="sk-SK" sz="2800" i="1" dirty="0" smtClean="0">
                <a:latin typeface="Arial" pitchFamily="34" charset="0"/>
                <a:cs typeface="Arial" pitchFamily="34" charset="0"/>
              </a:rPr>
            </a:br>
            <a:r>
              <a:rPr lang="sk-SK" sz="2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→ </a:t>
            </a:r>
            <a:r>
              <a:rPr lang="sk-SK" sz="28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 → </a:t>
            </a:r>
            <a:r>
              <a:rPr lang="sk-SK" sz="28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183880" cy="1051560"/>
          </a:xfrm>
        </p:spPr>
        <p:txBody>
          <a:bodyPr>
            <a:normAutofit/>
          </a:bodyPr>
          <a:lstStyle/>
          <a:p>
            <a:r>
              <a:rPr lang="sk-SK" dirty="0" smtClean="0"/>
              <a:t>Ciele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343400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sk-SK" sz="2800" dirty="0" smtClean="0"/>
              <a:t>Preskúmať a popísať model vstupom riadeného zásobníkového automatu.</a:t>
            </a:r>
          </a:p>
          <a:p>
            <a:pPr marL="596646" indent="-514350">
              <a:buFont typeface="+mj-lt"/>
              <a:buAutoNum type="arabicPeriod"/>
            </a:pPr>
            <a:r>
              <a:rPr lang="sk-SK" sz="2800" dirty="0" smtClean="0"/>
              <a:t>Analyzovať a spracovať existujúce konštrukcie vstupom riadených zásobníkových automatov z gramatík v špeciálnych formách.</a:t>
            </a:r>
          </a:p>
          <a:p>
            <a:pPr marL="596646" indent="-514350">
              <a:buFont typeface="+mj-lt"/>
              <a:buAutoNum type="arabicPeriod"/>
            </a:pPr>
            <a:r>
              <a:rPr lang="sk-SK" sz="2800" dirty="0" smtClean="0"/>
              <a:t>Implementovať túto konštrukciu a použiť ju na detekciu chýb v </a:t>
            </a:r>
            <a:r>
              <a:rPr lang="sk-SK" sz="2800" dirty="0" err="1" smtClean="0"/>
              <a:t>dokumentoc</a:t>
            </a:r>
            <a:r>
              <a:rPr lang="en-US" sz="2800" dirty="0" smtClean="0"/>
              <a:t>h</a:t>
            </a:r>
            <a:r>
              <a:rPr lang="sk-SK" sz="2800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sk-SK" sz="2800" dirty="0" smtClean="0"/>
              <a:t>Rozšíriť zostrojený algoritmus o hľadanie editačnej vzdialenosti daného vstupu od daného jazyka určeného gramatikou. 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" name="Zástupný symbol pro obsah 5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066800"/>
            <a:ext cx="6360038" cy="43626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7200"/>
            <a:ext cx="7259545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609600"/>
            <a:ext cx="6137599" cy="5659672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Ďalší postup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simulovať tento automat na </a:t>
            </a:r>
            <a:r>
              <a:rPr lang="en-US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sk-SK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äčších</a:t>
            </a:r>
            <a:r>
              <a:rPr lang="sk-SK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súboroch a gramatikách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implementovať prevod vstupnej gramatiky do špeciálneho tvaru</a:t>
            </a:r>
          </a:p>
          <a:p>
            <a:endParaRPr lang="sk-SK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5029200"/>
          </a:xfrm>
        </p:spPr>
        <p:txBody>
          <a:bodyPr>
            <a:normAutofit fontScale="92500" lnSpcReduction="10000"/>
          </a:bodyPr>
          <a:lstStyle/>
          <a:p>
            <a:r>
              <a:rPr lang="sk-SK" sz="2700" dirty="0" smtClean="0"/>
              <a:t>A. </a:t>
            </a:r>
            <a:r>
              <a:rPr lang="sk-SK" sz="2700" dirty="0" err="1" smtClean="0"/>
              <a:t>Okhotin</a:t>
            </a:r>
            <a:r>
              <a:rPr lang="sk-SK" sz="2700" dirty="0" smtClean="0"/>
              <a:t>, K. </a:t>
            </a:r>
            <a:r>
              <a:rPr lang="sk-SK" sz="2700" dirty="0" err="1" smtClean="0"/>
              <a:t>Salomaa</a:t>
            </a:r>
            <a:r>
              <a:rPr lang="sk-SK" sz="2700" dirty="0" smtClean="0"/>
              <a:t>: </a:t>
            </a:r>
            <a:r>
              <a:rPr lang="sk-SK" sz="2700" dirty="0" err="1" smtClean="0"/>
              <a:t>Edit</a:t>
            </a:r>
            <a:r>
              <a:rPr lang="sk-SK" sz="2700" dirty="0" smtClean="0"/>
              <a:t> </a:t>
            </a:r>
            <a:r>
              <a:rPr lang="sk-SK" sz="2700" dirty="0" err="1" smtClean="0"/>
              <a:t>Distance</a:t>
            </a:r>
            <a:r>
              <a:rPr lang="sk-SK" sz="2700" dirty="0" smtClean="0"/>
              <a:t> </a:t>
            </a:r>
            <a:r>
              <a:rPr lang="sk-SK" sz="2700" dirty="0" err="1" smtClean="0"/>
              <a:t>Neighbourhoods</a:t>
            </a:r>
            <a:r>
              <a:rPr lang="sk-SK" sz="2700" dirty="0" smtClean="0"/>
              <a:t> </a:t>
            </a:r>
            <a:r>
              <a:rPr lang="sk-SK" sz="2700" dirty="0" err="1" smtClean="0"/>
              <a:t>of</a:t>
            </a:r>
            <a:r>
              <a:rPr lang="sk-SK" sz="2700" dirty="0" smtClean="0"/>
              <a:t> </a:t>
            </a:r>
            <a:r>
              <a:rPr lang="sk-SK" sz="2700" dirty="0" err="1" smtClean="0"/>
              <a:t>Input-Driven</a:t>
            </a:r>
            <a:r>
              <a:rPr lang="sk-SK" sz="2700" dirty="0" smtClean="0"/>
              <a:t> </a:t>
            </a:r>
            <a:r>
              <a:rPr lang="sk-SK" sz="2700" dirty="0" err="1" smtClean="0"/>
              <a:t>Pushdown</a:t>
            </a:r>
            <a:r>
              <a:rPr lang="sk-SK" sz="2700" dirty="0" smtClean="0"/>
              <a:t> </a:t>
            </a:r>
            <a:r>
              <a:rPr lang="sk-SK" sz="2700" dirty="0" err="1" smtClean="0"/>
              <a:t>Automata</a:t>
            </a:r>
            <a:r>
              <a:rPr lang="sk-SK" sz="2700" dirty="0" smtClean="0"/>
              <a:t>. In: CSR 2017, LNCS 10304, </a:t>
            </a:r>
            <a:r>
              <a:rPr lang="sk-SK" sz="2700" dirty="0" err="1" smtClean="0"/>
              <a:t>pp</a:t>
            </a:r>
            <a:r>
              <a:rPr lang="sk-SK" sz="2700" dirty="0" smtClean="0"/>
              <a:t>. 260-272 (2017);</a:t>
            </a:r>
          </a:p>
          <a:p>
            <a:endParaRPr lang="sk-SK" sz="2700" dirty="0" smtClean="0"/>
          </a:p>
          <a:p>
            <a:r>
              <a:rPr lang="sk-SK" sz="2700" dirty="0" smtClean="0"/>
              <a:t>R. </a:t>
            </a:r>
            <a:r>
              <a:rPr lang="sk-SK" sz="2700" dirty="0" err="1" smtClean="0"/>
              <a:t>Alur</a:t>
            </a:r>
            <a:r>
              <a:rPr lang="sk-SK" sz="2700" dirty="0" smtClean="0"/>
              <a:t>, P. </a:t>
            </a:r>
            <a:r>
              <a:rPr lang="sk-SK" sz="2700" dirty="0" err="1" smtClean="0"/>
              <a:t>Madhusudan</a:t>
            </a:r>
            <a:r>
              <a:rPr lang="sk-SK" sz="2700" dirty="0" smtClean="0"/>
              <a:t>: </a:t>
            </a:r>
            <a:r>
              <a:rPr lang="sk-SK" sz="2700" dirty="0" err="1" smtClean="0"/>
              <a:t>Visibly</a:t>
            </a:r>
            <a:r>
              <a:rPr lang="sk-SK" sz="2700" dirty="0" smtClean="0"/>
              <a:t> </a:t>
            </a:r>
            <a:r>
              <a:rPr lang="sk-SK" sz="2700" dirty="0" err="1" smtClean="0"/>
              <a:t>pushdown</a:t>
            </a:r>
            <a:r>
              <a:rPr lang="sk-SK" sz="2700" dirty="0" smtClean="0"/>
              <a:t> </a:t>
            </a:r>
            <a:r>
              <a:rPr lang="sk-SK" sz="2700" dirty="0" err="1" smtClean="0"/>
              <a:t>languages</a:t>
            </a:r>
            <a:r>
              <a:rPr lang="sk-SK" sz="2700" dirty="0" smtClean="0"/>
              <a:t>. In: ACM </a:t>
            </a:r>
            <a:r>
              <a:rPr lang="sk-SK" sz="2700" dirty="0" err="1" smtClean="0"/>
              <a:t>Symposium</a:t>
            </a:r>
            <a:r>
              <a:rPr lang="sk-SK" sz="2700" dirty="0" smtClean="0"/>
              <a:t> on </a:t>
            </a:r>
            <a:r>
              <a:rPr lang="sk-SK" sz="2700" dirty="0" err="1" smtClean="0"/>
              <a:t>Theory</a:t>
            </a:r>
            <a:r>
              <a:rPr lang="sk-SK" sz="2700" dirty="0" smtClean="0"/>
              <a:t> od </a:t>
            </a:r>
            <a:r>
              <a:rPr lang="sk-SK" sz="2700" dirty="0" err="1" smtClean="0"/>
              <a:t>Computing</a:t>
            </a:r>
            <a:r>
              <a:rPr lang="sk-SK" sz="2700" dirty="0" smtClean="0"/>
              <a:t>, STOC 2004, Chicago, USA 13-16 </a:t>
            </a:r>
            <a:r>
              <a:rPr lang="sk-SK" sz="2700" dirty="0" err="1" smtClean="0"/>
              <a:t>June</a:t>
            </a:r>
            <a:r>
              <a:rPr lang="sk-SK" sz="2700" dirty="0" smtClean="0"/>
              <a:t> 2004, </a:t>
            </a:r>
            <a:r>
              <a:rPr lang="sk-SK" sz="2700" dirty="0" err="1" smtClean="0"/>
              <a:t>pp</a:t>
            </a:r>
            <a:r>
              <a:rPr lang="sk-SK" sz="2700" dirty="0" smtClean="0"/>
              <a:t>. 202-211 (2004);</a:t>
            </a:r>
          </a:p>
          <a:p>
            <a:endParaRPr lang="sk-SK" sz="2700" dirty="0" smtClean="0"/>
          </a:p>
          <a:p>
            <a:r>
              <a:rPr lang="sk-SK" sz="2700" dirty="0" smtClean="0"/>
              <a:t>J. E. </a:t>
            </a:r>
            <a:r>
              <a:rPr lang="sk-SK" sz="2700" dirty="0" err="1" smtClean="0"/>
              <a:t>Hopcroft</a:t>
            </a:r>
            <a:r>
              <a:rPr lang="sk-SK" sz="2700" dirty="0" smtClean="0"/>
              <a:t>, R. </a:t>
            </a:r>
            <a:r>
              <a:rPr lang="sk-SK" sz="2700" dirty="0" err="1" smtClean="0"/>
              <a:t>Motwani</a:t>
            </a:r>
            <a:r>
              <a:rPr lang="sk-SK" sz="2700" dirty="0" smtClean="0"/>
              <a:t>, J. D. </a:t>
            </a:r>
            <a:r>
              <a:rPr lang="sk-SK" sz="2700" dirty="0" err="1" smtClean="0"/>
              <a:t>Ullman</a:t>
            </a:r>
            <a:r>
              <a:rPr lang="sk-SK" sz="2700" dirty="0" smtClean="0"/>
              <a:t>: </a:t>
            </a:r>
            <a:r>
              <a:rPr lang="sk-SK" sz="2700" dirty="0" err="1" smtClean="0"/>
              <a:t>Introduction</a:t>
            </a:r>
            <a:r>
              <a:rPr lang="sk-SK" sz="2700" dirty="0" smtClean="0"/>
              <a:t> to </a:t>
            </a:r>
            <a:r>
              <a:rPr lang="sk-SK" sz="2700" dirty="0" err="1" smtClean="0"/>
              <a:t>automata</a:t>
            </a:r>
            <a:r>
              <a:rPr lang="sk-SK" sz="2700" dirty="0" smtClean="0"/>
              <a:t> </a:t>
            </a:r>
            <a:r>
              <a:rPr lang="sk-SK" sz="2700" dirty="0" err="1" smtClean="0"/>
              <a:t>theory</a:t>
            </a:r>
            <a:r>
              <a:rPr lang="sk-SK" sz="2700" dirty="0" smtClean="0"/>
              <a:t>, </a:t>
            </a:r>
            <a:r>
              <a:rPr lang="sk-SK" sz="2700" dirty="0" err="1" smtClean="0"/>
              <a:t>languages</a:t>
            </a:r>
            <a:r>
              <a:rPr lang="sk-SK" sz="2700" dirty="0" smtClean="0"/>
              <a:t>, and </a:t>
            </a:r>
            <a:r>
              <a:rPr lang="sk-SK" sz="2700" dirty="0" err="1" smtClean="0"/>
              <a:t>computation</a:t>
            </a:r>
            <a:r>
              <a:rPr lang="sk-SK" sz="2700" dirty="0" smtClean="0"/>
              <a:t> - </a:t>
            </a:r>
            <a:r>
              <a:rPr lang="sk-SK" sz="2700" dirty="0" err="1" smtClean="0"/>
              <a:t>international</a:t>
            </a:r>
            <a:r>
              <a:rPr lang="sk-SK" sz="2700" dirty="0" smtClean="0"/>
              <a:t> </a:t>
            </a:r>
            <a:r>
              <a:rPr lang="sk-SK" sz="2700" dirty="0" err="1" smtClean="0"/>
              <a:t>edition</a:t>
            </a:r>
            <a:r>
              <a:rPr lang="sk-SK" sz="2700" dirty="0" smtClean="0"/>
              <a:t> (2. </a:t>
            </a:r>
            <a:r>
              <a:rPr lang="sk-SK" sz="2700" dirty="0" err="1" smtClean="0"/>
              <a:t>ed</a:t>
            </a:r>
            <a:r>
              <a:rPr lang="sk-SK" sz="2700" dirty="0" smtClean="0"/>
              <a:t>). </a:t>
            </a:r>
            <a:r>
              <a:rPr lang="sk-SK" sz="2700" dirty="0" err="1" smtClean="0"/>
              <a:t>Addison-Wesley</a:t>
            </a:r>
            <a:r>
              <a:rPr lang="sk-SK" sz="2700" dirty="0" smtClean="0"/>
              <a:t> (2003);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438400"/>
            <a:ext cx="749808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Syntaktick</a:t>
            </a:r>
            <a:r>
              <a:rPr lang="sk-SK" dirty="0" smtClean="0"/>
              <a:t>á analýza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Zhora nadol:</a:t>
            </a:r>
            <a:endParaRPr lang="sk-SK" dirty="0"/>
          </a:p>
          <a:p>
            <a:pPr marL="402336" lvl="1" indent="0">
              <a:buNone/>
            </a:pPr>
            <a:r>
              <a:rPr lang="sk-SK" dirty="0" smtClean="0"/>
              <a:t>	Gramatika &gt; ... &gt; Výraz</a:t>
            </a:r>
          </a:p>
          <a:p>
            <a:endParaRPr lang="sk-SK" dirty="0"/>
          </a:p>
          <a:p>
            <a:r>
              <a:rPr lang="sk-SK" dirty="0" smtClean="0"/>
              <a:t>Zdola nahor:</a:t>
            </a:r>
            <a:endParaRPr lang="sk-SK" dirty="0"/>
          </a:p>
          <a:p>
            <a:pPr marL="402336" lvl="1" indent="0">
              <a:buNone/>
            </a:pPr>
            <a:r>
              <a:rPr lang="sk-SK" dirty="0" smtClean="0"/>
              <a:t>	Výraz &gt; ... &gt; Gramatika</a:t>
            </a:r>
          </a:p>
        </p:txBody>
      </p:sp>
    </p:spTree>
    <p:extLst>
      <p:ext uri="{BB962C8B-B14F-4D97-AF65-F5344CB8AC3E}">
        <p14:creationId xmlns:p14="http://schemas.microsoft.com/office/powerpoint/2010/main" val="32886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z</a:t>
            </a:r>
            <a:r>
              <a:rPr lang="sk-SK" dirty="0" smtClean="0"/>
              <a:t>ískať </a:t>
            </a:r>
            <a:r>
              <a:rPr lang="en-US" dirty="0" smtClean="0"/>
              <a:t>z</a:t>
            </a:r>
            <a:r>
              <a:rPr lang="sk-SK" dirty="0" err="1" smtClean="0"/>
              <a:t>ásobníkový</a:t>
            </a:r>
            <a:r>
              <a:rPr lang="sk-SK" dirty="0" smtClean="0"/>
              <a:t> automat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sk-SK" dirty="0" smtClean="0"/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Gramatika </a:t>
            </a:r>
            <a:r>
              <a:rPr lang="sk-SK" dirty="0" smtClean="0">
                <a:latin typeface="Calibri"/>
                <a:cs typeface="Calibri"/>
              </a:rPr>
              <a:t>→</a:t>
            </a:r>
            <a:r>
              <a:rPr lang="sk-SK" dirty="0" smtClean="0"/>
              <a:t> Regulárne výrazy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Regulárne výrazy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Automaty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Automaty </a:t>
            </a:r>
            <a:r>
              <a:rPr lang="sk-SK" dirty="0" smtClean="0">
                <a:latin typeface="Calibri"/>
                <a:cs typeface="Calibri"/>
              </a:rPr>
              <a:t>→</a:t>
            </a:r>
            <a:r>
              <a:rPr lang="sk-SK" dirty="0" smtClean="0"/>
              <a:t> Zásobníkový automat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Gramatika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Regulárne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447800"/>
            <a:ext cx="1764792" cy="4800600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 → AB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 →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 → </a:t>
            </a:r>
            <a:r>
              <a:rPr lang="sk-SK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B →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b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B →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447800"/>
            <a:ext cx="30480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S: 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A:  </a:t>
            </a:r>
            <a:r>
              <a:rPr kumimoji="0" lang="sk-S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k-S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B:  </a:t>
            </a:r>
            <a:r>
              <a:rPr kumimoji="0" lang="sk-S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</a:t>
            </a:r>
            <a:r>
              <a:rPr kumimoji="0" lang="sk-S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Regulárne výrazy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Automaty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S:  AB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A: 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B: 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c</a:t>
            </a:r>
            <a:endParaRPr lang="sk-SK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285" y="1600200"/>
            <a:ext cx="5085715" cy="1295238"/>
          </a:xfrm>
          <a:prstGeom prst="rect">
            <a:avLst/>
          </a:prstGeom>
        </p:spPr>
      </p:pic>
      <p:pic>
        <p:nvPicPr>
          <p:cNvPr id="7" name="Obrázek 6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667000"/>
            <a:ext cx="4495238" cy="1380952"/>
          </a:xfrm>
          <a:prstGeom prst="rect">
            <a:avLst/>
          </a:prstGeom>
        </p:spPr>
      </p:pic>
      <p:pic>
        <p:nvPicPr>
          <p:cNvPr id="8" name="Obrázek 7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810000"/>
            <a:ext cx="3533334" cy="13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Automaty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Zásobníkový automat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800600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S:			  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X) →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X)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S:			  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X) → 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X)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A:			   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 →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4" name="Obrázek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05000"/>
            <a:ext cx="2238095" cy="819048"/>
          </a:xfrm>
          <a:prstGeom prst="rect">
            <a:avLst/>
          </a:prstGeom>
        </p:spPr>
      </p:pic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048000"/>
            <a:ext cx="2180953" cy="800000"/>
          </a:xfrm>
          <a:prstGeom prst="rect">
            <a:avLst/>
          </a:prstGeom>
        </p:spPr>
      </p:pic>
      <p:pic>
        <p:nvPicPr>
          <p:cNvPr id="7" name="Obrázek 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4191000"/>
            <a:ext cx="761905" cy="7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0" y="781381"/>
            <a:ext cx="8847620" cy="5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</TotalTime>
  <Words>314</Words>
  <Application>Microsoft Office PowerPoint</Application>
  <PresentationFormat>Prezentácia na obrazovke (4:3)</PresentationFormat>
  <Paragraphs>84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6" baseType="lpstr">
      <vt:lpstr>Arial Unicode MS</vt:lpstr>
      <vt:lpstr>Arial</vt:lpstr>
      <vt:lpstr>Calibri</vt:lpstr>
      <vt:lpstr>Gill Sans MT</vt:lpstr>
      <vt:lpstr>Verdana</vt:lpstr>
      <vt:lpstr>Wingdings 2</vt:lpstr>
      <vt:lpstr>Slunovrat</vt:lpstr>
      <vt:lpstr>Detekcia chýb pomocou vstupom riadených zásobníkových automatov</vt:lpstr>
      <vt:lpstr>Vstupom riadený zásobníkový automat</vt:lpstr>
      <vt:lpstr>Syntaktická analýza</vt:lpstr>
      <vt:lpstr>Ako získať zásobníkový automat</vt:lpstr>
      <vt:lpstr>Gramatika → Regulárne výrazy</vt:lpstr>
      <vt:lpstr>Regulárne výrazy → Automaty</vt:lpstr>
      <vt:lpstr>Automaty → Zásobníkový automat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Nedeterminizmus</vt:lpstr>
      <vt:lpstr>Nedeterminizmus</vt:lpstr>
      <vt:lpstr>Špeciálny tvar gramatiky</vt:lpstr>
      <vt:lpstr>Ciele práce</vt:lpstr>
      <vt:lpstr>Prezentácia programu PowerPoint</vt:lpstr>
      <vt:lpstr>Prezentácia programu PowerPoint</vt:lpstr>
      <vt:lpstr>Prezentácia programu PowerPoint</vt:lpstr>
      <vt:lpstr>Ďalší postup práce</vt:lpstr>
      <vt:lpstr>Literatúra</vt:lpstr>
      <vt:lpstr>Ďakujem za pozornosť.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Detekcia chýb v XML dokumentoch pomocou susednosti a editačnej vzdialenosti</dc:title>
  <dc:creator>Matus</dc:creator>
  <cp:lastModifiedBy>pc12</cp:lastModifiedBy>
  <cp:revision>85</cp:revision>
  <dcterms:created xsi:type="dcterms:W3CDTF">2017-11-24T11:20:53Z</dcterms:created>
  <dcterms:modified xsi:type="dcterms:W3CDTF">2018-12-12T13:13:46Z</dcterms:modified>
</cp:coreProperties>
</file>