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8" r:id="rId3"/>
    <p:sldId id="267" r:id="rId4"/>
    <p:sldId id="268" r:id="rId5"/>
    <p:sldId id="269" r:id="rId6"/>
    <p:sldId id="270" r:id="rId7"/>
    <p:sldId id="272" r:id="rId8"/>
    <p:sldId id="271" r:id="rId9"/>
    <p:sldId id="274" r:id="rId10"/>
    <p:sldId id="257" r:id="rId11"/>
    <p:sldId id="273" r:id="rId12"/>
    <p:sldId id="266" r:id="rId13"/>
    <p:sldId id="260" r:id="rId14"/>
    <p:sldId id="259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58907-5968-4828-A22B-D9A70EA2099D}" type="datetimeFigureOut">
              <a:rPr lang="sk-SK" smtClean="0"/>
              <a:pPr/>
              <a:t>16. 5. 2018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7D069-1E44-4426-B60C-AB0AC2D46E8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166685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CF21-9D2E-4928-988D-CDD71F19E071}" type="datetimeFigureOut">
              <a:rPr lang="sk-SK" smtClean="0"/>
              <a:pPr/>
              <a:t>16. 5. 2018</a:t>
            </a:fld>
            <a:endParaRPr lang="sk-SK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CF21-9D2E-4928-988D-CDD71F19E071}" type="datetimeFigureOut">
              <a:rPr lang="sk-SK" smtClean="0"/>
              <a:pPr/>
              <a:t>16. 5. 2018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CF21-9D2E-4928-988D-CDD71F19E071}" type="datetimeFigureOut">
              <a:rPr lang="sk-SK" smtClean="0"/>
              <a:pPr/>
              <a:t>16. 5. 2018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CF21-9D2E-4928-988D-CDD71F19E071}" type="datetimeFigureOut">
              <a:rPr lang="sk-SK" smtClean="0"/>
              <a:pPr/>
              <a:t>16. 5. 2018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CF21-9D2E-4928-988D-CDD71F19E071}" type="datetimeFigureOut">
              <a:rPr lang="sk-SK" smtClean="0"/>
              <a:pPr/>
              <a:t>16. 5. 2018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CF21-9D2E-4928-988D-CDD71F19E071}" type="datetimeFigureOut">
              <a:rPr lang="sk-SK" smtClean="0"/>
              <a:pPr/>
              <a:t>16. 5. 2018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CF21-9D2E-4928-988D-CDD71F19E071}" type="datetimeFigureOut">
              <a:rPr lang="sk-SK" smtClean="0"/>
              <a:pPr/>
              <a:t>16. 5. 2018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CF21-9D2E-4928-988D-CDD71F19E071}" type="datetimeFigureOut">
              <a:rPr lang="sk-SK" smtClean="0"/>
              <a:pPr/>
              <a:t>16. 5. 2018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CF21-9D2E-4928-988D-CDD71F19E071}" type="datetimeFigureOut">
              <a:rPr lang="sk-SK" smtClean="0"/>
              <a:pPr/>
              <a:t>16. 5. 2018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CF21-9D2E-4928-988D-CDD71F19E071}" type="datetimeFigureOut">
              <a:rPr lang="sk-SK" smtClean="0"/>
              <a:pPr/>
              <a:t>16. 5. 2018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CF21-9D2E-4928-988D-CDD71F19E071}" type="datetimeFigureOut">
              <a:rPr lang="sk-SK" smtClean="0"/>
              <a:pPr/>
              <a:t>16. 5. 2018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EAECF21-9D2E-4928-988D-CDD71F19E071}" type="datetimeFigureOut">
              <a:rPr lang="sk-SK" smtClean="0"/>
              <a:pPr/>
              <a:t>16. 5. 2018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Detekcia</a:t>
            </a:r>
            <a:r>
              <a:rPr lang="en-US" b="1" dirty="0" smtClean="0"/>
              <a:t> </a:t>
            </a:r>
            <a:r>
              <a:rPr lang="en-US" b="1" dirty="0" err="1" smtClean="0"/>
              <a:t>ch</a:t>
            </a:r>
            <a:r>
              <a:rPr lang="sk-SK" b="1" dirty="0" err="1" smtClean="0"/>
              <a:t>ýb</a:t>
            </a:r>
            <a:r>
              <a:rPr lang="sk-SK" b="1" dirty="0" smtClean="0"/>
              <a:t> pomocou </a:t>
            </a:r>
            <a:r>
              <a:rPr lang="sk-SK" b="1" dirty="0" err="1" smtClean="0"/>
              <a:t>susednosti</a:t>
            </a:r>
            <a:r>
              <a:rPr lang="sk-SK" b="1" dirty="0" smtClean="0"/>
              <a:t> a editačnej vzdialenosti vstupom riadených zásobníkových automatov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4343400"/>
            <a:ext cx="7848600" cy="1752600"/>
          </a:xfrm>
        </p:spPr>
        <p:txBody>
          <a:bodyPr>
            <a:noAutofit/>
          </a:bodyPr>
          <a:lstStyle/>
          <a:p>
            <a:pPr algn="l"/>
            <a:r>
              <a:rPr lang="en-US" sz="2300" dirty="0" err="1" smtClean="0"/>
              <a:t>Ved</a:t>
            </a:r>
            <a:r>
              <a:rPr lang="sk-SK" sz="2300" dirty="0" err="1" smtClean="0"/>
              <a:t>úci</a:t>
            </a:r>
            <a:r>
              <a:rPr lang="sk-SK" sz="2300" dirty="0" smtClean="0"/>
              <a:t> práce: RNDr. Zuzana Bednárova, PhD.</a:t>
            </a:r>
          </a:p>
          <a:p>
            <a:pPr algn="l"/>
            <a:r>
              <a:rPr lang="sk-SK" sz="2300" dirty="0" smtClean="0"/>
              <a:t>Konzultant: Mgr. Alexander </a:t>
            </a:r>
            <a:r>
              <a:rPr lang="sk-SK" sz="2300" dirty="0" err="1" smtClean="0"/>
              <a:t>Szabari</a:t>
            </a:r>
            <a:r>
              <a:rPr lang="sk-SK" sz="2300" dirty="0" smtClean="0"/>
              <a:t>, PhD.</a:t>
            </a:r>
          </a:p>
          <a:p>
            <a:pPr algn="l"/>
            <a:endParaRPr lang="sk-SK" sz="2300" dirty="0" smtClean="0"/>
          </a:p>
          <a:p>
            <a:r>
              <a:rPr lang="sk-SK" sz="2300" dirty="0" smtClean="0"/>
              <a:t>Matúš Piroh</a:t>
            </a:r>
            <a:endParaRPr lang="en-US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8183880" cy="1051560"/>
          </a:xfrm>
        </p:spPr>
        <p:txBody>
          <a:bodyPr>
            <a:normAutofit/>
          </a:bodyPr>
          <a:lstStyle/>
          <a:p>
            <a:r>
              <a:rPr lang="sk-SK" dirty="0" smtClean="0"/>
              <a:t>Ciele práce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676400"/>
            <a:ext cx="7467600" cy="4343400"/>
          </a:xfrm>
        </p:spPr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sk-SK" dirty="0" smtClean="0"/>
              <a:t>Preskúmať a popísať model vstupom riadeného zásobníkového automatu a pojem </a:t>
            </a:r>
            <a:r>
              <a:rPr lang="sk-SK" dirty="0" err="1" smtClean="0"/>
              <a:t>susednosti</a:t>
            </a:r>
            <a:r>
              <a:rPr lang="sk-SK" dirty="0" smtClean="0"/>
              <a:t> a editačnej vzdialenosti.</a:t>
            </a:r>
          </a:p>
          <a:p>
            <a:pPr marL="596646" indent="-514350">
              <a:buFont typeface="+mj-lt"/>
              <a:buAutoNum type="arabicPeriod"/>
            </a:pPr>
            <a:r>
              <a:rPr lang="sk-SK" dirty="0" smtClean="0"/>
              <a:t>Analyzovať a spracovať existujúce konštrukcie vstupom riadených zásobníkových automatov z gramatík v špeciálnych formách.</a:t>
            </a:r>
          </a:p>
          <a:p>
            <a:pPr marL="596646" indent="-514350">
              <a:buFont typeface="+mj-lt"/>
              <a:buAutoNum type="arabicPeriod"/>
            </a:pPr>
            <a:r>
              <a:rPr lang="sk-SK" dirty="0" smtClean="0"/>
              <a:t>Implementovať túto konštrukciu a použiť ju na detekciu chýb v dokumentoch (napr. XML).</a:t>
            </a:r>
          </a:p>
          <a:p>
            <a:pPr marL="596646" indent="-514350">
              <a:buFont typeface="+mj-lt"/>
              <a:buAutoNum type="arabicPeriod"/>
            </a:pPr>
            <a:r>
              <a:rPr lang="sk-SK" dirty="0" smtClean="0"/>
              <a:t>Rozšíriť zostrojený algoritmus o hľadanie editačnej vzdialenosti daného vstupu od daného jazyka určeného gramatikou.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pro obsah 3" descr="Captu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990600"/>
            <a:ext cx="5059835" cy="46073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Ďalší postup práce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implementovať algoritmus na získanie zásobníkového automatu</a:t>
            </a:r>
          </a:p>
          <a:p>
            <a:r>
              <a:rPr lang="sk-SK" dirty="0" smtClean="0"/>
              <a:t>navrhnúť gramatiku pre XML jazyk</a:t>
            </a:r>
          </a:p>
          <a:p>
            <a:r>
              <a:rPr lang="sk-SK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simulovať tento automat na XML súboroch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498080" cy="1143000"/>
          </a:xfrm>
        </p:spPr>
        <p:txBody>
          <a:bodyPr/>
          <a:lstStyle/>
          <a:p>
            <a:r>
              <a:rPr lang="sk-SK" dirty="0" smtClean="0"/>
              <a:t>Literatúra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447800"/>
            <a:ext cx="7498080" cy="5029200"/>
          </a:xfrm>
        </p:spPr>
        <p:txBody>
          <a:bodyPr>
            <a:normAutofit fontScale="92500" lnSpcReduction="10000"/>
          </a:bodyPr>
          <a:lstStyle/>
          <a:p>
            <a:r>
              <a:rPr lang="sk-SK" sz="2700" dirty="0" smtClean="0"/>
              <a:t>A. </a:t>
            </a:r>
            <a:r>
              <a:rPr lang="sk-SK" sz="2700" dirty="0" err="1" smtClean="0"/>
              <a:t>Okhotin</a:t>
            </a:r>
            <a:r>
              <a:rPr lang="sk-SK" sz="2700" dirty="0" smtClean="0"/>
              <a:t>, K. </a:t>
            </a:r>
            <a:r>
              <a:rPr lang="sk-SK" sz="2700" dirty="0" err="1" smtClean="0"/>
              <a:t>Salomaa</a:t>
            </a:r>
            <a:r>
              <a:rPr lang="sk-SK" sz="2700" dirty="0" smtClean="0"/>
              <a:t>: </a:t>
            </a:r>
            <a:r>
              <a:rPr lang="sk-SK" sz="2700" dirty="0" err="1" smtClean="0"/>
              <a:t>Edit</a:t>
            </a:r>
            <a:r>
              <a:rPr lang="sk-SK" sz="2700" dirty="0" smtClean="0"/>
              <a:t> </a:t>
            </a:r>
            <a:r>
              <a:rPr lang="sk-SK" sz="2700" dirty="0" err="1" smtClean="0"/>
              <a:t>Distance</a:t>
            </a:r>
            <a:r>
              <a:rPr lang="sk-SK" sz="2700" dirty="0" smtClean="0"/>
              <a:t> </a:t>
            </a:r>
            <a:r>
              <a:rPr lang="sk-SK" sz="2700" dirty="0" err="1" smtClean="0"/>
              <a:t>Neighbourhoods</a:t>
            </a:r>
            <a:r>
              <a:rPr lang="sk-SK" sz="2700" dirty="0" smtClean="0"/>
              <a:t> </a:t>
            </a:r>
            <a:r>
              <a:rPr lang="sk-SK" sz="2700" dirty="0" err="1" smtClean="0"/>
              <a:t>of</a:t>
            </a:r>
            <a:r>
              <a:rPr lang="sk-SK" sz="2700" dirty="0" smtClean="0"/>
              <a:t> </a:t>
            </a:r>
            <a:r>
              <a:rPr lang="sk-SK" sz="2700" dirty="0" err="1" smtClean="0"/>
              <a:t>Input-Driven</a:t>
            </a:r>
            <a:r>
              <a:rPr lang="sk-SK" sz="2700" dirty="0" smtClean="0"/>
              <a:t> </a:t>
            </a:r>
            <a:r>
              <a:rPr lang="sk-SK" sz="2700" dirty="0" err="1" smtClean="0"/>
              <a:t>Pushdown</a:t>
            </a:r>
            <a:r>
              <a:rPr lang="sk-SK" sz="2700" dirty="0" smtClean="0"/>
              <a:t> </a:t>
            </a:r>
            <a:r>
              <a:rPr lang="sk-SK" sz="2700" dirty="0" err="1" smtClean="0"/>
              <a:t>Automata</a:t>
            </a:r>
            <a:r>
              <a:rPr lang="sk-SK" sz="2700" dirty="0" smtClean="0"/>
              <a:t>. In: CSR 2017, LNCS 10304, </a:t>
            </a:r>
            <a:r>
              <a:rPr lang="sk-SK" sz="2700" dirty="0" err="1" smtClean="0"/>
              <a:t>pp</a:t>
            </a:r>
            <a:r>
              <a:rPr lang="sk-SK" sz="2700" dirty="0" smtClean="0"/>
              <a:t>. 260-272 (2017);</a:t>
            </a:r>
          </a:p>
          <a:p>
            <a:endParaRPr lang="sk-SK" sz="2700" dirty="0" smtClean="0"/>
          </a:p>
          <a:p>
            <a:r>
              <a:rPr lang="sk-SK" sz="2700" dirty="0" smtClean="0"/>
              <a:t>R. </a:t>
            </a:r>
            <a:r>
              <a:rPr lang="sk-SK" sz="2700" dirty="0" err="1" smtClean="0"/>
              <a:t>Alur</a:t>
            </a:r>
            <a:r>
              <a:rPr lang="sk-SK" sz="2700" dirty="0" smtClean="0"/>
              <a:t>, P. </a:t>
            </a:r>
            <a:r>
              <a:rPr lang="sk-SK" sz="2700" dirty="0" err="1" smtClean="0"/>
              <a:t>Madhusudan</a:t>
            </a:r>
            <a:r>
              <a:rPr lang="sk-SK" sz="2700" dirty="0" smtClean="0"/>
              <a:t>: </a:t>
            </a:r>
            <a:r>
              <a:rPr lang="sk-SK" sz="2700" dirty="0" err="1" smtClean="0"/>
              <a:t>Visibly</a:t>
            </a:r>
            <a:r>
              <a:rPr lang="sk-SK" sz="2700" dirty="0" smtClean="0"/>
              <a:t> </a:t>
            </a:r>
            <a:r>
              <a:rPr lang="sk-SK" sz="2700" dirty="0" err="1" smtClean="0"/>
              <a:t>pushdown</a:t>
            </a:r>
            <a:r>
              <a:rPr lang="sk-SK" sz="2700" dirty="0" smtClean="0"/>
              <a:t> </a:t>
            </a:r>
            <a:r>
              <a:rPr lang="sk-SK" sz="2700" dirty="0" err="1" smtClean="0"/>
              <a:t>languages</a:t>
            </a:r>
            <a:r>
              <a:rPr lang="sk-SK" sz="2700" dirty="0" smtClean="0"/>
              <a:t>. In: ACM </a:t>
            </a:r>
            <a:r>
              <a:rPr lang="sk-SK" sz="2700" dirty="0" err="1" smtClean="0"/>
              <a:t>Symposium</a:t>
            </a:r>
            <a:r>
              <a:rPr lang="sk-SK" sz="2700" dirty="0" smtClean="0"/>
              <a:t> on </a:t>
            </a:r>
            <a:r>
              <a:rPr lang="sk-SK" sz="2700" dirty="0" err="1" smtClean="0"/>
              <a:t>Theory</a:t>
            </a:r>
            <a:r>
              <a:rPr lang="sk-SK" sz="2700" dirty="0" smtClean="0"/>
              <a:t> od </a:t>
            </a:r>
            <a:r>
              <a:rPr lang="sk-SK" sz="2700" dirty="0" err="1" smtClean="0"/>
              <a:t>Computing</a:t>
            </a:r>
            <a:r>
              <a:rPr lang="sk-SK" sz="2700" dirty="0" smtClean="0"/>
              <a:t>, STOC 2004, Chicago, USA 13-16 </a:t>
            </a:r>
            <a:r>
              <a:rPr lang="sk-SK" sz="2700" dirty="0" err="1" smtClean="0"/>
              <a:t>June</a:t>
            </a:r>
            <a:r>
              <a:rPr lang="sk-SK" sz="2700" dirty="0" smtClean="0"/>
              <a:t> 2004, </a:t>
            </a:r>
            <a:r>
              <a:rPr lang="sk-SK" sz="2700" dirty="0" err="1" smtClean="0"/>
              <a:t>pp</a:t>
            </a:r>
            <a:r>
              <a:rPr lang="sk-SK" sz="2700" dirty="0" smtClean="0"/>
              <a:t>. 202-211 (2004);</a:t>
            </a:r>
          </a:p>
          <a:p>
            <a:endParaRPr lang="sk-SK" sz="2700" dirty="0" smtClean="0"/>
          </a:p>
          <a:p>
            <a:r>
              <a:rPr lang="sk-SK" sz="2700" dirty="0" smtClean="0"/>
              <a:t>J. E. </a:t>
            </a:r>
            <a:r>
              <a:rPr lang="sk-SK" sz="2700" dirty="0" err="1" smtClean="0"/>
              <a:t>Hopcroft</a:t>
            </a:r>
            <a:r>
              <a:rPr lang="sk-SK" sz="2700" dirty="0" smtClean="0"/>
              <a:t>, R. </a:t>
            </a:r>
            <a:r>
              <a:rPr lang="sk-SK" sz="2700" dirty="0" err="1" smtClean="0"/>
              <a:t>Motwani</a:t>
            </a:r>
            <a:r>
              <a:rPr lang="sk-SK" sz="2700" dirty="0" smtClean="0"/>
              <a:t>, J. D. </a:t>
            </a:r>
            <a:r>
              <a:rPr lang="sk-SK" sz="2700" dirty="0" err="1" smtClean="0"/>
              <a:t>Ullman</a:t>
            </a:r>
            <a:r>
              <a:rPr lang="sk-SK" sz="2700" dirty="0" smtClean="0"/>
              <a:t>: </a:t>
            </a:r>
            <a:r>
              <a:rPr lang="sk-SK" sz="2700" dirty="0" err="1" smtClean="0"/>
              <a:t>Introduction</a:t>
            </a:r>
            <a:r>
              <a:rPr lang="sk-SK" sz="2700" dirty="0" smtClean="0"/>
              <a:t> to </a:t>
            </a:r>
            <a:r>
              <a:rPr lang="sk-SK" sz="2700" dirty="0" err="1" smtClean="0"/>
              <a:t>automata</a:t>
            </a:r>
            <a:r>
              <a:rPr lang="sk-SK" sz="2700" dirty="0" smtClean="0"/>
              <a:t> </a:t>
            </a:r>
            <a:r>
              <a:rPr lang="sk-SK" sz="2700" dirty="0" err="1" smtClean="0"/>
              <a:t>theory</a:t>
            </a:r>
            <a:r>
              <a:rPr lang="sk-SK" sz="2700" dirty="0" smtClean="0"/>
              <a:t>, </a:t>
            </a:r>
            <a:r>
              <a:rPr lang="sk-SK" sz="2700" dirty="0" err="1" smtClean="0"/>
              <a:t>languages</a:t>
            </a:r>
            <a:r>
              <a:rPr lang="sk-SK" sz="2700" dirty="0" smtClean="0"/>
              <a:t>, and </a:t>
            </a:r>
            <a:r>
              <a:rPr lang="sk-SK" sz="2700" dirty="0" err="1" smtClean="0"/>
              <a:t>computation</a:t>
            </a:r>
            <a:r>
              <a:rPr lang="sk-SK" sz="2700" dirty="0" smtClean="0"/>
              <a:t> - </a:t>
            </a:r>
            <a:r>
              <a:rPr lang="sk-SK" sz="2700" dirty="0" err="1" smtClean="0"/>
              <a:t>international</a:t>
            </a:r>
            <a:r>
              <a:rPr lang="sk-SK" sz="2700" dirty="0" smtClean="0"/>
              <a:t> </a:t>
            </a:r>
            <a:r>
              <a:rPr lang="sk-SK" sz="2700" dirty="0" err="1" smtClean="0"/>
              <a:t>edition</a:t>
            </a:r>
            <a:r>
              <a:rPr lang="sk-SK" sz="2700" dirty="0" smtClean="0"/>
              <a:t> (2. </a:t>
            </a:r>
            <a:r>
              <a:rPr lang="sk-SK" sz="2700" dirty="0" err="1" smtClean="0"/>
              <a:t>ed</a:t>
            </a:r>
            <a:r>
              <a:rPr lang="sk-SK" sz="2700" dirty="0" smtClean="0"/>
              <a:t>). </a:t>
            </a:r>
            <a:r>
              <a:rPr lang="sk-SK" sz="2700" dirty="0" err="1" smtClean="0"/>
              <a:t>Addison-Wesley</a:t>
            </a:r>
            <a:r>
              <a:rPr lang="sk-SK" sz="2700" dirty="0" smtClean="0"/>
              <a:t> (2003);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2438400"/>
            <a:ext cx="7498080" cy="1143000"/>
          </a:xfrm>
        </p:spPr>
        <p:txBody>
          <a:bodyPr/>
          <a:lstStyle/>
          <a:p>
            <a:pPr algn="ctr"/>
            <a:r>
              <a:rPr lang="sk-SK" dirty="0" smtClean="0"/>
              <a:t>Ďakujem za pozornosť.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01762"/>
          </a:xfrm>
        </p:spPr>
        <p:txBody>
          <a:bodyPr>
            <a:noAutofit/>
          </a:bodyPr>
          <a:lstStyle/>
          <a:p>
            <a:r>
              <a:rPr lang="sk-SK" dirty="0" smtClean="0"/>
              <a:t>Vstupom riadený zásobníkový automat</a:t>
            </a:r>
            <a:endParaRPr lang="sk-SK" dirty="0"/>
          </a:p>
        </p:txBody>
      </p:sp>
      <p:pic>
        <p:nvPicPr>
          <p:cNvPr id="5" name="Obrázek 4" descr="1-s2.0-S0022000017300077-gr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276600"/>
            <a:ext cx="7323728" cy="2057400"/>
          </a:xfrm>
          <a:prstGeom prst="rect">
            <a:avLst/>
          </a:prstGeom>
        </p:spPr>
      </p:pic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8080" cy="4800600"/>
          </a:xfrm>
        </p:spPr>
        <p:txBody>
          <a:bodyPr/>
          <a:lstStyle/>
          <a:p>
            <a:pPr marL="596646" indent="-514350">
              <a:buFont typeface="+mj-lt"/>
              <a:buAutoNum type="arabicPeriod"/>
            </a:pPr>
            <a:endParaRPr lang="sk-SK" dirty="0" smtClean="0"/>
          </a:p>
          <a:p>
            <a:pPr marL="596646" indent="-514350">
              <a:buNone/>
            </a:pPr>
            <a:r>
              <a:rPr lang="el-GR" i="1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 =  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+  </a:t>
            </a:r>
            <a:r>
              <a:rPr lang="sk-SK" sz="2000" i="1" dirty="0" smtClean="0">
                <a:latin typeface="Arial" pitchFamily="34" charset="0"/>
                <a:cs typeface="Arial" pitchFamily="34" charset="0"/>
              </a:rPr>
              <a:t>∩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sk-SK" sz="2000" i="1" dirty="0" smtClean="0">
                <a:latin typeface="Arial" pitchFamily="34" charset="0"/>
                <a:cs typeface="Arial" pitchFamily="34" charset="0"/>
              </a:rPr>
              <a:t>∩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0</a:t>
            </a:r>
            <a:endParaRPr lang="sk-SK" i="1" baseline="-25000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endParaRPr lang="sk-SK" baseline="-25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Ako</a:t>
            </a:r>
            <a:r>
              <a:rPr lang="en-US" dirty="0" smtClean="0"/>
              <a:t> z</a:t>
            </a:r>
            <a:r>
              <a:rPr lang="sk-SK" dirty="0" smtClean="0"/>
              <a:t>ískať </a:t>
            </a:r>
            <a:r>
              <a:rPr lang="en-US" dirty="0" smtClean="0"/>
              <a:t>z</a:t>
            </a:r>
            <a:r>
              <a:rPr lang="sk-SK" dirty="0" err="1" smtClean="0"/>
              <a:t>ásobníkový</a:t>
            </a:r>
            <a:r>
              <a:rPr lang="sk-SK" dirty="0" smtClean="0"/>
              <a:t> automat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endParaRPr lang="sk-SK" dirty="0" smtClean="0"/>
          </a:p>
          <a:p>
            <a:pPr marL="596646" indent="-514350">
              <a:buFont typeface="+mj-lt"/>
              <a:buAutoNum type="arabicPeriod"/>
            </a:pPr>
            <a:r>
              <a:rPr lang="sk-SK" dirty="0" smtClean="0"/>
              <a:t>Gramatika </a:t>
            </a:r>
            <a:r>
              <a:rPr lang="sk-SK" dirty="0" smtClean="0">
                <a:latin typeface="Calibri"/>
                <a:cs typeface="Calibri"/>
              </a:rPr>
              <a:t>→</a:t>
            </a:r>
            <a:r>
              <a:rPr lang="sk-SK" dirty="0" smtClean="0"/>
              <a:t> Regulárne výrazy</a:t>
            </a:r>
          </a:p>
          <a:p>
            <a:pPr marL="596646" indent="-514350">
              <a:buFont typeface="+mj-lt"/>
              <a:buAutoNum type="arabicPeriod"/>
            </a:pPr>
            <a:r>
              <a:rPr lang="sk-SK" dirty="0" smtClean="0"/>
              <a:t>Regulárne výrazy </a:t>
            </a:r>
            <a:r>
              <a:rPr lang="sk-SK" dirty="0" smtClean="0">
                <a:latin typeface="Calibri"/>
                <a:cs typeface="Calibri"/>
              </a:rPr>
              <a:t>→ </a:t>
            </a:r>
            <a:r>
              <a:rPr lang="sk-SK" dirty="0" smtClean="0"/>
              <a:t>Automaty</a:t>
            </a:r>
          </a:p>
          <a:p>
            <a:pPr marL="596646" indent="-514350">
              <a:buFont typeface="+mj-lt"/>
              <a:buAutoNum type="arabicPeriod"/>
            </a:pPr>
            <a:r>
              <a:rPr lang="sk-SK" dirty="0" smtClean="0"/>
              <a:t>Automaty </a:t>
            </a:r>
            <a:r>
              <a:rPr lang="sk-SK" dirty="0" smtClean="0">
                <a:latin typeface="Calibri"/>
                <a:cs typeface="Calibri"/>
              </a:rPr>
              <a:t>→</a:t>
            </a:r>
            <a:r>
              <a:rPr lang="sk-SK" dirty="0" smtClean="0"/>
              <a:t> Zásobníkový automat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Gramatika </a:t>
            </a:r>
            <a:r>
              <a:rPr lang="sk-SK" dirty="0" smtClean="0">
                <a:latin typeface="Calibri"/>
                <a:cs typeface="Calibri"/>
              </a:rPr>
              <a:t>→ </a:t>
            </a:r>
            <a:r>
              <a:rPr lang="sk-SK" dirty="0" smtClean="0"/>
              <a:t>Regulárne výrazy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7800" y="1447800"/>
            <a:ext cx="1764792" cy="4800600"/>
          </a:xfrm>
        </p:spPr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S → AB</a:t>
            </a:r>
          </a:p>
          <a:p>
            <a:pPr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A → a</a:t>
            </a:r>
          </a:p>
          <a:p>
            <a:pPr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A →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aA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B → b</a:t>
            </a:r>
          </a:p>
          <a:p>
            <a:pPr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B → c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0" y="1447800"/>
            <a:ext cx="304800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S: </a:t>
            </a:r>
            <a:r>
              <a:rPr lang="sk-SK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AB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A:  a +</a:t>
            </a:r>
            <a:r>
              <a:rPr kumimoji="0" lang="sk-SK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k-SK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aA</a:t>
            </a: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B:  b +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Regulárne výrazy </a:t>
            </a:r>
            <a:r>
              <a:rPr lang="sk-SK" dirty="0" smtClean="0">
                <a:latin typeface="Calibri"/>
                <a:cs typeface="Calibri"/>
              </a:rPr>
              <a:t>→ </a:t>
            </a:r>
            <a:r>
              <a:rPr lang="sk-SK" dirty="0" smtClean="0"/>
              <a:t>Automaty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S:  AB</a:t>
            </a:r>
          </a:p>
          <a:p>
            <a:pPr>
              <a:buNone/>
            </a:pP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A:  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aA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B:  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c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ázek 5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8285" y="1600200"/>
            <a:ext cx="5085715" cy="1295238"/>
          </a:xfrm>
          <a:prstGeom prst="rect">
            <a:avLst/>
          </a:prstGeom>
        </p:spPr>
      </p:pic>
      <p:pic>
        <p:nvPicPr>
          <p:cNvPr id="7" name="Obrázek 6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2667000"/>
            <a:ext cx="4495238" cy="1380952"/>
          </a:xfrm>
          <a:prstGeom prst="rect">
            <a:avLst/>
          </a:prstGeom>
        </p:spPr>
      </p:pic>
      <p:pic>
        <p:nvPicPr>
          <p:cNvPr id="8" name="Obrázek 7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3810000"/>
            <a:ext cx="3533334" cy="1380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Automaty </a:t>
            </a:r>
            <a:r>
              <a:rPr lang="sk-SK" dirty="0" smtClean="0">
                <a:latin typeface="Calibri"/>
                <a:cs typeface="Calibri"/>
              </a:rPr>
              <a:t>→ </a:t>
            </a:r>
            <a:r>
              <a:rPr lang="sk-SK" dirty="0" smtClean="0"/>
              <a:t>Zásobníkový automat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447800"/>
            <a:ext cx="7498080" cy="4800600"/>
          </a:xfrm>
        </p:spPr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S:			   (S</a:t>
            </a:r>
            <a:r>
              <a:rPr lang="sk-SK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a, X) → (S</a:t>
            </a:r>
            <a:r>
              <a:rPr lang="sk-SK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X)</a:t>
            </a:r>
          </a:p>
          <a:p>
            <a:pPr>
              <a:buNone/>
            </a:pP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S:			   (S</a:t>
            </a:r>
            <a:r>
              <a:rPr lang="sk-SK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X) → (A</a:t>
            </a:r>
            <a:r>
              <a:rPr lang="sk-SK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S</a:t>
            </a:r>
            <a:r>
              <a:rPr lang="sk-SK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X)</a:t>
            </a:r>
          </a:p>
          <a:p>
            <a:pPr>
              <a:buNone/>
            </a:pP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A:			   (A</a:t>
            </a:r>
            <a:r>
              <a:rPr lang="sk-SK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S</a:t>
            </a:r>
            <a:r>
              <a:rPr lang="sk-SK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) → (S</a:t>
            </a:r>
            <a:r>
              <a:rPr lang="sk-SK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pic>
        <p:nvPicPr>
          <p:cNvPr id="4" name="Obrázek 3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905000"/>
            <a:ext cx="2238095" cy="819048"/>
          </a:xfrm>
          <a:prstGeom prst="rect">
            <a:avLst/>
          </a:prstGeom>
        </p:spPr>
      </p:pic>
      <p:pic>
        <p:nvPicPr>
          <p:cNvPr id="5" name="Obrázek 4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3048000"/>
            <a:ext cx="2180953" cy="800000"/>
          </a:xfrm>
          <a:prstGeom prst="rect">
            <a:avLst/>
          </a:prstGeom>
        </p:spPr>
      </p:pic>
      <p:pic>
        <p:nvPicPr>
          <p:cNvPr id="7" name="Obrázek 6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4191000"/>
            <a:ext cx="761905" cy="7523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Probl</a:t>
            </a:r>
            <a:r>
              <a:rPr lang="sk-SK" dirty="0" err="1" smtClean="0"/>
              <a:t>émy</a:t>
            </a:r>
            <a:endParaRPr lang="sk-SK" dirty="0"/>
          </a:p>
        </p:txBody>
      </p:sp>
      <p:pic>
        <p:nvPicPr>
          <p:cNvPr id="8" name="Zástupný symbol pro obsah 7" descr="Captu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828800"/>
            <a:ext cx="3600406" cy="2352538"/>
          </a:xfrm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1447800" y="12954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   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X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 → 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X)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			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X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 → (S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X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regulárny výraz obsahoval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napr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ab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+ a</a:t>
            </a: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Problémy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				 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		   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(A</a:t>
            </a:r>
            <a:r>
              <a:rPr lang="sk-SK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X) → (B</a:t>
            </a:r>
            <a:r>
              <a:rPr lang="sk-SK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A</a:t>
            </a:r>
            <a:r>
              <a:rPr lang="sk-SK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X)</a:t>
            </a:r>
          </a:p>
          <a:p>
            <a:pPr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				    (A</a:t>
            </a:r>
            <a:r>
              <a:rPr lang="sk-SK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S</a:t>
            </a:r>
            <a:r>
              <a:rPr lang="sk-SK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) → (S</a:t>
            </a:r>
            <a:r>
              <a:rPr lang="sk-SK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	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regulárny výraz obsahoval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napr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a +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aB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524000"/>
            <a:ext cx="4152381" cy="8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Slu</a:t>
            </a:r>
            <a:r>
              <a:rPr lang="sk-SK" dirty="0" err="1" smtClean="0"/>
              <a:t>šne</a:t>
            </a:r>
            <a:r>
              <a:rPr lang="sk-SK" dirty="0" smtClean="0"/>
              <a:t> sa chovajúca</a:t>
            </a:r>
            <a:r>
              <a:rPr lang="en-US" dirty="0" smtClean="0"/>
              <a:t>”</a:t>
            </a:r>
            <a:r>
              <a:rPr lang="sk-SK" dirty="0" smtClean="0"/>
              <a:t> gramatika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upraven</a:t>
            </a:r>
            <a:r>
              <a:rPr lang="sk-SK" dirty="0" smtClean="0"/>
              <a:t>ý </a:t>
            </a:r>
            <a:r>
              <a:rPr lang="sk-SK" dirty="0" err="1" smtClean="0"/>
              <a:t>Greibachovej</a:t>
            </a:r>
            <a:r>
              <a:rPr lang="sk-SK" dirty="0" smtClean="0"/>
              <a:t> normálny tvar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	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A → a</a:t>
            </a:r>
          </a:p>
          <a:p>
            <a:pPr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	A →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bB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	A →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cCD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b="1" dirty="0" smtClean="0"/>
              <a:t> </a:t>
            </a:r>
            <a:r>
              <a:rPr lang="sk-SK" i="1" dirty="0" smtClean="0">
                <a:latin typeface="Arial" pitchFamily="34" charset="0"/>
                <a:cs typeface="Arial" pitchFamily="34" charset="0"/>
              </a:rPr>
              <a:t>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sk-SK" b="1" dirty="0" smtClean="0"/>
              <a:t> </a:t>
            </a:r>
            <a:r>
              <a:rPr lang="sk-SK" i="1" dirty="0" smtClean="0">
                <a:latin typeface="Arial" pitchFamily="34" charset="0"/>
                <a:cs typeface="Arial" pitchFamily="34" charset="0"/>
              </a:rPr>
              <a:t>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c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k-SK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379</TotalTime>
  <Words>328</Words>
  <Application>Microsoft Office PowerPoint</Application>
  <PresentationFormat>Předvádění na obrazovce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Slunovrat</vt:lpstr>
      <vt:lpstr>Detekcia chýb pomocou susednosti a editačnej vzdialenosti vstupom riadených zásobníkových automatov</vt:lpstr>
      <vt:lpstr>Vstupom riadený zásobníkový automat</vt:lpstr>
      <vt:lpstr>Ako získať zásobníkový automat</vt:lpstr>
      <vt:lpstr>Gramatika → Regulárne výrazy</vt:lpstr>
      <vt:lpstr>Regulárne výrazy → Automaty</vt:lpstr>
      <vt:lpstr>Automaty → Zásobníkový automat</vt:lpstr>
      <vt:lpstr>Problémy</vt:lpstr>
      <vt:lpstr>Problémy</vt:lpstr>
      <vt:lpstr>“Slušne sa chovajúca” gramatika</vt:lpstr>
      <vt:lpstr>Ciele práce</vt:lpstr>
      <vt:lpstr>Snímek 11</vt:lpstr>
      <vt:lpstr>Ďalší postup práce</vt:lpstr>
      <vt:lpstr>Literatúra</vt:lpstr>
      <vt:lpstr>Ďakujem za pozornosť.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Detekcia chýb v XML dokumentoch pomocou susednosti a editačnej vzdialenosti</dc:title>
  <dc:creator>Matus</dc:creator>
  <cp:lastModifiedBy>Matus</cp:lastModifiedBy>
  <cp:revision>70</cp:revision>
  <dcterms:created xsi:type="dcterms:W3CDTF">2017-11-24T11:20:53Z</dcterms:created>
  <dcterms:modified xsi:type="dcterms:W3CDTF">2018-05-16T08:00:03Z</dcterms:modified>
</cp:coreProperties>
</file>