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1" r:id="rId3"/>
    <p:sldId id="263" r:id="rId4"/>
    <p:sldId id="264" r:id="rId5"/>
    <p:sldId id="265" r:id="rId6"/>
    <p:sldId id="258" r:id="rId7"/>
    <p:sldId id="262" r:id="rId8"/>
    <p:sldId id="266" r:id="rId9"/>
    <p:sldId id="267" r:id="rId10"/>
    <p:sldId id="257" r:id="rId11"/>
    <p:sldId id="260" r:id="rId12"/>
    <p:sldId id="259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58907-5968-4828-A22B-D9A70EA2099D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7D069-1E44-4426-B60C-AB0AC2D46E8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7D069-1E44-4426-B60C-AB0AC2D46E8B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AECF21-9D2E-4928-988D-CDD71F19E071}" type="datetimeFigureOut">
              <a:rPr lang="sk-SK" smtClean="0"/>
              <a:pPr/>
              <a:t>29. 11. 2017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1096C2-4909-4166-8C75-E33785E39DE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Detekcia</a:t>
            </a:r>
            <a:r>
              <a:rPr lang="en-US" b="1" dirty="0" smtClean="0"/>
              <a:t> </a:t>
            </a:r>
            <a:r>
              <a:rPr lang="en-US" b="1" dirty="0" err="1" smtClean="0"/>
              <a:t>ch</a:t>
            </a:r>
            <a:r>
              <a:rPr lang="sk-SK" b="1" dirty="0" err="1" smtClean="0"/>
              <a:t>ýb</a:t>
            </a:r>
            <a:r>
              <a:rPr lang="sk-SK" b="1" dirty="0" smtClean="0"/>
              <a:t> v XML dokumentoch pomocou </a:t>
            </a:r>
            <a:r>
              <a:rPr lang="sk-SK" b="1" dirty="0" err="1" smtClean="0"/>
              <a:t>susednosti</a:t>
            </a:r>
            <a:r>
              <a:rPr lang="sk-SK" b="1" dirty="0" smtClean="0"/>
              <a:t> a editačnej vzdialenosti vstupom riadených zásobníkových automatov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7848600" cy="1752600"/>
          </a:xfrm>
        </p:spPr>
        <p:txBody>
          <a:bodyPr>
            <a:noAutofit/>
          </a:bodyPr>
          <a:lstStyle/>
          <a:p>
            <a:pPr algn="l"/>
            <a:r>
              <a:rPr lang="en-US" sz="2300" dirty="0" err="1" smtClean="0"/>
              <a:t>Ved</a:t>
            </a:r>
            <a:r>
              <a:rPr lang="sk-SK" sz="2300" dirty="0" err="1" smtClean="0"/>
              <a:t>úci</a:t>
            </a:r>
            <a:r>
              <a:rPr lang="sk-SK" sz="2300" dirty="0" smtClean="0"/>
              <a:t> práce: RNDr. Zuzana Bednárova, PhD.</a:t>
            </a:r>
          </a:p>
          <a:p>
            <a:pPr algn="l"/>
            <a:r>
              <a:rPr lang="sk-SK" sz="2300" dirty="0" smtClean="0"/>
              <a:t>Konzultant: Mgr. Alexander </a:t>
            </a:r>
            <a:r>
              <a:rPr lang="sk-SK" sz="2300" dirty="0" err="1" smtClean="0"/>
              <a:t>Szabari</a:t>
            </a:r>
            <a:r>
              <a:rPr lang="sk-SK" sz="2300" dirty="0" smtClean="0"/>
              <a:t>, PhD.</a:t>
            </a:r>
          </a:p>
          <a:p>
            <a:pPr algn="l"/>
            <a:endParaRPr lang="sk-SK" sz="2300" dirty="0" smtClean="0"/>
          </a:p>
          <a:p>
            <a:r>
              <a:rPr lang="sk-SK" sz="2300" dirty="0" smtClean="0"/>
              <a:t>Matúš Piroh</a:t>
            </a:r>
            <a:endParaRPr lang="en-US" sz="23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8183880" cy="1051560"/>
          </a:xfrm>
        </p:spPr>
        <p:txBody>
          <a:bodyPr>
            <a:normAutofit/>
          </a:bodyPr>
          <a:lstStyle/>
          <a:p>
            <a:r>
              <a:rPr lang="sk-SK" dirty="0" smtClean="0"/>
              <a:t>Ciele práce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343400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1.  Preskúmať a popísať model vstupom riadeného zásobníkového automatu a pojem </a:t>
            </a:r>
            <a:r>
              <a:rPr lang="sk-SK" dirty="0" err="1" smtClean="0"/>
              <a:t>susednosti</a:t>
            </a:r>
            <a:r>
              <a:rPr lang="sk-SK" dirty="0" smtClean="0"/>
              <a:t> a editačnej vzdialenosti.</a:t>
            </a:r>
          </a:p>
          <a:p>
            <a:endParaRPr lang="sk-SK" dirty="0" smtClean="0"/>
          </a:p>
          <a:p>
            <a:r>
              <a:rPr lang="sk-SK" dirty="0" smtClean="0"/>
              <a:t>2.  Analyzovať a spracovať existujúce konštrukcie vstupom riadených zásobníkových automatov pre hľadanie editačnej vzdialenosti daného vstupu od daného jazyka.</a:t>
            </a:r>
          </a:p>
          <a:p>
            <a:endParaRPr lang="sk-SK" dirty="0" smtClean="0"/>
          </a:p>
          <a:p>
            <a:r>
              <a:rPr lang="sk-SK" dirty="0" smtClean="0"/>
              <a:t>3.  Implementovať túto konštrukciu na </a:t>
            </a:r>
            <a:r>
              <a:rPr lang="sk-SK" dirty="0" err="1" smtClean="0"/>
              <a:t>detekovanie</a:t>
            </a:r>
            <a:r>
              <a:rPr lang="sk-SK" dirty="0" smtClean="0"/>
              <a:t> a opravu chýb v XML dokumentoch a navrhnúť možné zlepšenia pre väčšie editačné vzdialenosti.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5029200"/>
          </a:xfrm>
        </p:spPr>
        <p:txBody>
          <a:bodyPr>
            <a:normAutofit fontScale="92500" lnSpcReduction="10000"/>
          </a:bodyPr>
          <a:lstStyle/>
          <a:p>
            <a:r>
              <a:rPr lang="sk-SK" sz="2700" dirty="0" smtClean="0"/>
              <a:t>A. </a:t>
            </a:r>
            <a:r>
              <a:rPr lang="sk-SK" sz="2700" dirty="0" err="1" smtClean="0"/>
              <a:t>Okhotin</a:t>
            </a:r>
            <a:r>
              <a:rPr lang="sk-SK" sz="2700" dirty="0" smtClean="0"/>
              <a:t>, K. </a:t>
            </a:r>
            <a:r>
              <a:rPr lang="sk-SK" sz="2700" dirty="0" err="1" smtClean="0"/>
              <a:t>Salomaa</a:t>
            </a:r>
            <a:r>
              <a:rPr lang="sk-SK" sz="2700" dirty="0" smtClean="0"/>
              <a:t>: </a:t>
            </a:r>
            <a:r>
              <a:rPr lang="sk-SK" sz="2700" dirty="0" err="1" smtClean="0"/>
              <a:t>Edit</a:t>
            </a:r>
            <a:r>
              <a:rPr lang="sk-SK" sz="2700" dirty="0" smtClean="0"/>
              <a:t> </a:t>
            </a:r>
            <a:r>
              <a:rPr lang="sk-SK" sz="2700" dirty="0" err="1" smtClean="0"/>
              <a:t>Distance</a:t>
            </a:r>
            <a:r>
              <a:rPr lang="sk-SK" sz="2700" dirty="0" smtClean="0"/>
              <a:t> </a:t>
            </a:r>
            <a:r>
              <a:rPr lang="sk-SK" sz="2700" dirty="0" err="1" smtClean="0"/>
              <a:t>Neighbourhoods</a:t>
            </a:r>
            <a:r>
              <a:rPr lang="sk-SK" sz="2700" dirty="0" smtClean="0"/>
              <a:t> </a:t>
            </a:r>
            <a:r>
              <a:rPr lang="sk-SK" sz="2700" dirty="0" err="1" smtClean="0"/>
              <a:t>of</a:t>
            </a:r>
            <a:r>
              <a:rPr lang="sk-SK" sz="2700" dirty="0" smtClean="0"/>
              <a:t> </a:t>
            </a:r>
            <a:r>
              <a:rPr lang="sk-SK" sz="2700" dirty="0" err="1" smtClean="0"/>
              <a:t>Input-Driven</a:t>
            </a:r>
            <a:r>
              <a:rPr lang="sk-SK" sz="2700" dirty="0" smtClean="0"/>
              <a:t> </a:t>
            </a:r>
            <a:r>
              <a:rPr lang="sk-SK" sz="2700" dirty="0" err="1" smtClean="0"/>
              <a:t>Pushdown</a:t>
            </a:r>
            <a:r>
              <a:rPr lang="sk-SK" sz="2700" dirty="0" smtClean="0"/>
              <a:t> </a:t>
            </a:r>
            <a:r>
              <a:rPr lang="sk-SK" sz="2700" dirty="0" err="1" smtClean="0"/>
              <a:t>Automata</a:t>
            </a:r>
            <a:r>
              <a:rPr lang="sk-SK" sz="2700" dirty="0" smtClean="0"/>
              <a:t>. In: CSR 2017, LNCS 10304, </a:t>
            </a:r>
            <a:r>
              <a:rPr lang="sk-SK" sz="2700" dirty="0" err="1" smtClean="0"/>
              <a:t>pp</a:t>
            </a:r>
            <a:r>
              <a:rPr lang="sk-SK" sz="2700" dirty="0" smtClean="0"/>
              <a:t>. 260-272 (2017);</a:t>
            </a:r>
          </a:p>
          <a:p>
            <a:endParaRPr lang="sk-SK" sz="2700" dirty="0" smtClean="0"/>
          </a:p>
          <a:p>
            <a:r>
              <a:rPr lang="sk-SK" sz="2700" dirty="0" smtClean="0"/>
              <a:t>R. </a:t>
            </a:r>
            <a:r>
              <a:rPr lang="sk-SK" sz="2700" dirty="0" err="1" smtClean="0"/>
              <a:t>Alur</a:t>
            </a:r>
            <a:r>
              <a:rPr lang="sk-SK" sz="2700" dirty="0" smtClean="0"/>
              <a:t>, P. </a:t>
            </a:r>
            <a:r>
              <a:rPr lang="sk-SK" sz="2700" dirty="0" err="1" smtClean="0"/>
              <a:t>Madhusudan</a:t>
            </a:r>
            <a:r>
              <a:rPr lang="sk-SK" sz="2700" dirty="0" smtClean="0"/>
              <a:t>: </a:t>
            </a:r>
            <a:r>
              <a:rPr lang="sk-SK" sz="2700" dirty="0" err="1" smtClean="0"/>
              <a:t>Visibly</a:t>
            </a:r>
            <a:r>
              <a:rPr lang="sk-SK" sz="2700" dirty="0" smtClean="0"/>
              <a:t> </a:t>
            </a:r>
            <a:r>
              <a:rPr lang="sk-SK" sz="2700" dirty="0" err="1" smtClean="0"/>
              <a:t>pushdown</a:t>
            </a:r>
            <a:r>
              <a:rPr lang="sk-SK" sz="2700" dirty="0" smtClean="0"/>
              <a:t> </a:t>
            </a:r>
            <a:r>
              <a:rPr lang="sk-SK" sz="2700" dirty="0" err="1" smtClean="0"/>
              <a:t>languages</a:t>
            </a:r>
            <a:r>
              <a:rPr lang="sk-SK" sz="2700" dirty="0" smtClean="0"/>
              <a:t>. In: ACM </a:t>
            </a:r>
            <a:r>
              <a:rPr lang="sk-SK" sz="2700" dirty="0" err="1" smtClean="0"/>
              <a:t>Symposium</a:t>
            </a:r>
            <a:r>
              <a:rPr lang="sk-SK" sz="2700" dirty="0" smtClean="0"/>
              <a:t> on </a:t>
            </a:r>
            <a:r>
              <a:rPr lang="sk-SK" sz="2700" dirty="0" err="1" smtClean="0"/>
              <a:t>Theory</a:t>
            </a:r>
            <a:r>
              <a:rPr lang="sk-SK" sz="2700" dirty="0" smtClean="0"/>
              <a:t> od </a:t>
            </a:r>
            <a:r>
              <a:rPr lang="sk-SK" sz="2700" dirty="0" err="1" smtClean="0"/>
              <a:t>Computing</a:t>
            </a:r>
            <a:r>
              <a:rPr lang="sk-SK" sz="2700" dirty="0" smtClean="0"/>
              <a:t>, STOC 2004, Chicago, USA 13-16 </a:t>
            </a:r>
            <a:r>
              <a:rPr lang="sk-SK" sz="2700" dirty="0" err="1" smtClean="0"/>
              <a:t>June</a:t>
            </a:r>
            <a:r>
              <a:rPr lang="sk-SK" sz="2700" dirty="0" smtClean="0"/>
              <a:t> 2004, </a:t>
            </a:r>
            <a:r>
              <a:rPr lang="sk-SK" sz="2700" dirty="0" err="1" smtClean="0"/>
              <a:t>pp</a:t>
            </a:r>
            <a:r>
              <a:rPr lang="sk-SK" sz="2700" dirty="0" smtClean="0"/>
              <a:t>. 202-211 (2004);</a:t>
            </a:r>
          </a:p>
          <a:p>
            <a:endParaRPr lang="sk-SK" sz="2700" dirty="0" smtClean="0"/>
          </a:p>
          <a:p>
            <a:r>
              <a:rPr lang="sk-SK" sz="2700" dirty="0" smtClean="0"/>
              <a:t>J. E. </a:t>
            </a:r>
            <a:r>
              <a:rPr lang="sk-SK" sz="2700" dirty="0" err="1" smtClean="0"/>
              <a:t>Hopcroft</a:t>
            </a:r>
            <a:r>
              <a:rPr lang="sk-SK" sz="2700" dirty="0" smtClean="0"/>
              <a:t>, R. </a:t>
            </a:r>
            <a:r>
              <a:rPr lang="sk-SK" sz="2700" dirty="0" err="1" smtClean="0"/>
              <a:t>Motwani</a:t>
            </a:r>
            <a:r>
              <a:rPr lang="sk-SK" sz="2700" dirty="0" smtClean="0"/>
              <a:t>, J. D. </a:t>
            </a:r>
            <a:r>
              <a:rPr lang="sk-SK" sz="2700" dirty="0" err="1" smtClean="0"/>
              <a:t>Ullman</a:t>
            </a:r>
            <a:r>
              <a:rPr lang="sk-SK" sz="2700" dirty="0" smtClean="0"/>
              <a:t>: </a:t>
            </a:r>
            <a:r>
              <a:rPr lang="sk-SK" sz="2700" dirty="0" err="1" smtClean="0"/>
              <a:t>Introduction</a:t>
            </a:r>
            <a:r>
              <a:rPr lang="sk-SK" sz="2700" dirty="0" smtClean="0"/>
              <a:t> to </a:t>
            </a:r>
            <a:r>
              <a:rPr lang="sk-SK" sz="2700" dirty="0" err="1" smtClean="0"/>
              <a:t>automata</a:t>
            </a:r>
            <a:r>
              <a:rPr lang="sk-SK" sz="2700" dirty="0" smtClean="0"/>
              <a:t> </a:t>
            </a:r>
            <a:r>
              <a:rPr lang="sk-SK" sz="2700" dirty="0" err="1" smtClean="0"/>
              <a:t>theory</a:t>
            </a:r>
            <a:r>
              <a:rPr lang="sk-SK" sz="2700" dirty="0" smtClean="0"/>
              <a:t>, </a:t>
            </a:r>
            <a:r>
              <a:rPr lang="sk-SK" sz="2700" dirty="0" err="1" smtClean="0"/>
              <a:t>languages</a:t>
            </a:r>
            <a:r>
              <a:rPr lang="sk-SK" sz="2700" dirty="0" smtClean="0"/>
              <a:t>, and </a:t>
            </a:r>
            <a:r>
              <a:rPr lang="sk-SK" sz="2700" dirty="0" err="1" smtClean="0"/>
              <a:t>computation</a:t>
            </a:r>
            <a:r>
              <a:rPr lang="sk-SK" sz="2700" dirty="0" smtClean="0"/>
              <a:t> - </a:t>
            </a:r>
            <a:r>
              <a:rPr lang="sk-SK" sz="2700" dirty="0" err="1" smtClean="0"/>
              <a:t>international</a:t>
            </a:r>
            <a:r>
              <a:rPr lang="sk-SK" sz="2700" dirty="0" smtClean="0"/>
              <a:t> </a:t>
            </a:r>
            <a:r>
              <a:rPr lang="sk-SK" sz="2700" dirty="0" err="1" smtClean="0"/>
              <a:t>edition</a:t>
            </a:r>
            <a:r>
              <a:rPr lang="sk-SK" sz="2700" dirty="0" smtClean="0"/>
              <a:t> (2. </a:t>
            </a:r>
            <a:r>
              <a:rPr lang="sk-SK" sz="2700" dirty="0" err="1" smtClean="0"/>
              <a:t>ed</a:t>
            </a:r>
            <a:r>
              <a:rPr lang="sk-SK" sz="2700" dirty="0" smtClean="0"/>
              <a:t>). </a:t>
            </a:r>
            <a:r>
              <a:rPr lang="sk-SK" sz="2700" dirty="0" err="1" smtClean="0"/>
              <a:t>Addison-Wesley</a:t>
            </a:r>
            <a:r>
              <a:rPr lang="sk-SK" sz="2700" dirty="0" smtClean="0"/>
              <a:t> (2003);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438400"/>
            <a:ext cx="749808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Edita</a:t>
            </a:r>
            <a:r>
              <a:rPr lang="sk-SK" dirty="0" err="1" smtClean="0"/>
              <a:t>čná</a:t>
            </a:r>
            <a:r>
              <a:rPr lang="sk-SK" dirty="0" smtClean="0"/>
              <a:t> vzdialenosť</a:t>
            </a:r>
            <a:endParaRPr lang="sk-SK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sk-SK" i="1" dirty="0" smtClean="0"/>
              <a:t>hrad</a:t>
            </a:r>
          </a:p>
          <a:p>
            <a:r>
              <a:rPr lang="sk-SK" i="1" dirty="0" smtClean="0"/>
              <a:t>rad</a:t>
            </a:r>
          </a:p>
          <a:p>
            <a:pPr lvl="2"/>
            <a:r>
              <a:rPr lang="sk-SK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editačná vzdialenosť 1</a:t>
            </a:r>
            <a:endParaRPr lang="sk-SK" i="1" dirty="0" smtClean="0"/>
          </a:p>
          <a:p>
            <a:r>
              <a:rPr lang="sk-SK" i="1" dirty="0" smtClean="0"/>
              <a:t>baba</a:t>
            </a:r>
            <a:endParaRPr lang="sk-SK" i="1" dirty="0" smtClean="0"/>
          </a:p>
          <a:p>
            <a:r>
              <a:rPr lang="sk-SK" i="1" dirty="0" smtClean="0"/>
              <a:t>babka</a:t>
            </a:r>
            <a:endParaRPr lang="sk-SK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/>
            <a:r>
              <a:rPr lang="sk-SK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editačná vzdialenosť 1</a:t>
            </a:r>
            <a:endParaRPr lang="sk-SK" i="1" dirty="0" smtClean="0"/>
          </a:p>
          <a:p>
            <a:r>
              <a:rPr lang="sk-SK" i="1" dirty="0" smtClean="0"/>
              <a:t>hrob</a:t>
            </a:r>
            <a:endParaRPr lang="sk-SK" i="1" dirty="0" smtClean="0"/>
          </a:p>
          <a:p>
            <a:r>
              <a:rPr lang="sk-SK" i="1" dirty="0" smtClean="0"/>
              <a:t>hrobár</a:t>
            </a:r>
          </a:p>
          <a:p>
            <a:pPr lvl="2"/>
            <a:r>
              <a:rPr lang="sk-SK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editačná vzdialenosť 2</a:t>
            </a:r>
          </a:p>
          <a:p>
            <a:pPr lvl="2">
              <a:buNone/>
            </a:pPr>
            <a:endParaRPr lang="sk-SK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800"/>
            <a:ext cx="7284904" cy="2286000"/>
          </a:xfrm>
          <a:prstGeom prst="rect">
            <a:avLst/>
          </a:prstGeom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endParaRPr lang="sk-SK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akceptuje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slovo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abbc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Detekcia</a:t>
            </a:r>
            <a:r>
              <a:rPr lang="en-US" dirty="0" smtClean="0"/>
              <a:t> </a:t>
            </a:r>
            <a:r>
              <a:rPr lang="en-US" dirty="0" err="1" smtClean="0"/>
              <a:t>chyby</a:t>
            </a:r>
            <a:endParaRPr lang="sk-SK" dirty="0"/>
          </a:p>
        </p:txBody>
      </p:sp>
      <p:pic>
        <p:nvPicPr>
          <p:cNvPr id="4" name="Zástupný symbol pro obsah 3" descr="a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28800"/>
            <a:ext cx="7456377" cy="2914143"/>
          </a:xfr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lang="en-US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akceptuje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 </a:t>
            </a:r>
            <a:r>
              <a:rPr lang="sk-SK" sz="32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abbc</a:t>
            </a:r>
            <a:r>
              <a:rPr lang="sk-SK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 1 </a:t>
            </a:r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chybou</a:t>
            </a:r>
            <a:endParaRPr lang="en-U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(1 </a:t>
            </a:r>
            <a:r>
              <a:rPr lang="en-U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pridan</a:t>
            </a:r>
            <a:r>
              <a:rPr lang="sk-SK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ý znak)</a:t>
            </a: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Detekcia chyby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lvl="0">
              <a:defRPr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akceptuje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</a:t>
            </a:r>
            <a:r>
              <a:rPr lang="sk-SK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 </a:t>
            </a:r>
            <a:r>
              <a:rPr lang="sk-SK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abbc</a:t>
            </a:r>
            <a:r>
              <a:rPr lang="sk-SK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 1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chybou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>
              <a:buNone/>
              <a:defRPr/>
            </a:pPr>
            <a:r>
              <a:rPr lang="sk-SK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 </a:t>
            </a:r>
            <a:r>
              <a:rPr lang="sk-SK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zmazaný znak)</a:t>
            </a:r>
            <a:endParaRPr lang="sk-SK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Obrázek 4" descr="a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7524057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Autofit/>
          </a:bodyPr>
          <a:lstStyle/>
          <a:p>
            <a:r>
              <a:rPr lang="sk-SK" dirty="0" smtClean="0"/>
              <a:t>Vstupom riadený zásobníkový automat</a:t>
            </a:r>
            <a:endParaRPr lang="sk-SK" dirty="0"/>
          </a:p>
        </p:txBody>
      </p:sp>
      <p:pic>
        <p:nvPicPr>
          <p:cNvPr id="5" name="Obrázek 4" descr="1-s2.0-S0022000017300077-gr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743200"/>
            <a:ext cx="7323728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Detekcia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sk-SK" dirty="0" err="1" smtClean="0"/>
              <a:t>ýb</a:t>
            </a:r>
            <a:r>
              <a:rPr lang="sk-SK" dirty="0" smtClean="0"/>
              <a:t> v XML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rôzne spôsoby</a:t>
            </a:r>
          </a:p>
          <a:p>
            <a:endParaRPr lang="sk-SK" dirty="0" smtClean="0"/>
          </a:p>
          <a:p>
            <a:r>
              <a:rPr lang="sk-SK" dirty="0" smtClean="0"/>
              <a:t>pomocou zásobníkového automatu</a:t>
            </a:r>
            <a:endParaRPr lang="en-US" dirty="0" smtClean="0"/>
          </a:p>
          <a:p>
            <a:pPr lvl="1"/>
            <a:r>
              <a:rPr lang="en-US" dirty="0" smtClean="0"/>
              <a:t>uzavret</a:t>
            </a:r>
            <a:r>
              <a:rPr lang="sk-SK" dirty="0" smtClean="0"/>
              <a:t>ý na editačnú vzdialenosť</a:t>
            </a:r>
            <a:endParaRPr lang="de-DE" dirty="0" smtClean="0"/>
          </a:p>
          <a:p>
            <a:pPr lvl="1"/>
            <a:r>
              <a:rPr lang="de-DE" dirty="0" err="1" smtClean="0"/>
              <a:t>ak</a:t>
            </a:r>
            <a:r>
              <a:rPr lang="de-DE" dirty="0" smtClean="0"/>
              <a:t> je </a:t>
            </a:r>
            <a:r>
              <a:rPr lang="sk-SK" dirty="0" smtClean="0"/>
              <a:t>zásobník na konci prázdny, súbor je správne </a:t>
            </a:r>
            <a:r>
              <a:rPr lang="sk-SK" dirty="0" err="1" smtClean="0"/>
              <a:t>ozátvorkovaný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 práce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implementácia deterministického zásobníkového automatu na detekciu chyby</a:t>
            </a:r>
          </a:p>
          <a:p>
            <a:r>
              <a:rPr lang="en-US" dirty="0" err="1" smtClean="0"/>
              <a:t>nedeterministick</a:t>
            </a:r>
            <a:r>
              <a:rPr lang="sk-SK" dirty="0" smtClean="0"/>
              <a:t>é rozšírenie automatu</a:t>
            </a:r>
            <a:br>
              <a:rPr lang="sk-SK" dirty="0" smtClean="0"/>
            </a:br>
            <a:r>
              <a:rPr lang="sk-SK" dirty="0" smtClean="0"/>
              <a:t>na </a:t>
            </a:r>
            <a:r>
              <a:rPr lang="sk-SK" dirty="0" smtClean="0"/>
              <a:t>hľadanie (opravenie) danej chyby na základe editačnej vzdialenosti </a:t>
            </a:r>
            <a:r>
              <a:rPr lang="sk-SK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  <a:p>
            <a:r>
              <a:rPr lang="sk-SK" dirty="0" smtClean="0"/>
              <a:t>rozšírenie na väčšie vzdialenosti</a:t>
            </a:r>
            <a:endParaRPr lang="sk-SK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sk-SK" dirty="0" err="1" smtClean="0"/>
              <a:t>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&lt;1  &lt;2  …  1&gt;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&lt;1  &lt;2  …  </a:t>
            </a:r>
            <a:r>
              <a:rPr lang="en-US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2&gt;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1&gt;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&lt;1  &lt;2  …  </a:t>
            </a:r>
            <a:r>
              <a:rPr lang="en-US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&lt;1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1&gt;  …  2&gt; 1&gt;</a:t>
            </a:r>
            <a:endParaRPr lang="sk-SK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172</TotalTime>
  <Words>323</Words>
  <Application>Microsoft Office PowerPoint</Application>
  <PresentationFormat>Předvádění na obrazovce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Detekcia chýb v XML dokumentoch pomocou susednosti a editačnej vzdialenosti vstupom riadených zásobníkových automatov</vt:lpstr>
      <vt:lpstr>Editačná vzdialenosť</vt:lpstr>
      <vt:lpstr>Snímek 3</vt:lpstr>
      <vt:lpstr>Detekcia chyby</vt:lpstr>
      <vt:lpstr>Detekcia chyby</vt:lpstr>
      <vt:lpstr>Vstupom riadený zásobníkový automat</vt:lpstr>
      <vt:lpstr>Detekcia chýb v XML</vt:lpstr>
      <vt:lpstr>Postup práce</vt:lpstr>
      <vt:lpstr>Príklad</vt:lpstr>
      <vt:lpstr>Ciele práce</vt:lpstr>
      <vt:lpstr>Literatúra</vt:lpstr>
      <vt:lpstr>Ďakujem za pozornosť.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Detekcia chýb v XML dokumentoch pomocou susednosti a editačnej vzdialenosti</dc:title>
  <dc:creator>Matus</dc:creator>
  <cp:lastModifiedBy>Matus</cp:lastModifiedBy>
  <cp:revision>28</cp:revision>
  <dcterms:created xsi:type="dcterms:W3CDTF">2017-11-24T11:20:53Z</dcterms:created>
  <dcterms:modified xsi:type="dcterms:W3CDTF">2017-11-29T11:05:45Z</dcterms:modified>
</cp:coreProperties>
</file>