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sldIdLst>
    <p:sldId id="256" r:id="rId2"/>
    <p:sldId id="257" r:id="rId3"/>
    <p:sldId id="258" r:id="rId4"/>
    <p:sldId id="269" r:id="rId5"/>
    <p:sldId id="259" r:id="rId6"/>
    <p:sldId id="262" r:id="rId7"/>
    <p:sldId id="267" r:id="rId8"/>
    <p:sldId id="263" r:id="rId9"/>
    <p:sldId id="268" r:id="rId10"/>
    <p:sldId id="270" r:id="rId11"/>
    <p:sldId id="271" r:id="rId12"/>
    <p:sldId id="272" r:id="rId13"/>
    <p:sldId id="261" r:id="rId14"/>
    <p:sldId id="266" r:id="rId15"/>
    <p:sldId id="264" r:id="rId16"/>
    <p:sldId id="265" r:id="rId17"/>
    <p:sldId id="26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991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75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487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36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7392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193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8529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081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629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48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18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08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051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850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458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913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CA75-A254-4459-BBDD-5331AA86F031}" type="datetimeFigureOut">
              <a:rPr lang="sk-SK" smtClean="0"/>
              <a:t>23.04.2017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3F8D9F-7FAE-4BEA-9B01-89854C1D9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911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-gram" TargetMode="External"/><Relationship Id="rId2" Type="http://schemas.openxmlformats.org/officeDocument/2006/relationships/hyperlink" Target="http://korpus.juls.savba.sk/dialec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xt.fiit.stuba.sk/#sekcia-lematizacia-a-stemovani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sk-SK" sz="5600">
                <a:solidFill>
                  <a:srgbClr val="FFFFFF"/>
                </a:solidFill>
              </a:rPr>
              <a:t>Hľadanie podobností v textoch ľudových piesní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sk-SK">
                <a:solidFill>
                  <a:srgbClr val="FFFFFF">
                    <a:alpha val="70000"/>
                  </a:srgbClr>
                </a:solidFill>
              </a:rPr>
              <a:t>Michal Mižák</a:t>
            </a:r>
          </a:p>
          <a:p>
            <a:pPr algn="l"/>
            <a:r>
              <a:rPr lang="sk-SK">
                <a:solidFill>
                  <a:srgbClr val="FFFFFF">
                    <a:alpha val="70000"/>
                  </a:srgbClr>
                </a:solidFill>
              </a:rPr>
              <a:t>Vedúci práce: doc. RNDr. Stanislav Krajči PhD</a:t>
            </a:r>
          </a:p>
        </p:txBody>
      </p:sp>
    </p:spTree>
    <p:extLst>
      <p:ext uri="{BB962C8B-B14F-4D97-AF65-F5344CB8AC3E}">
        <p14:creationId xmlns:p14="http://schemas.microsoft.com/office/powerpoint/2010/main" val="3582171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„</a:t>
            </a:r>
            <a:r>
              <a:rPr lang="sk-SK" sz="2000" dirty="0" err="1"/>
              <a:t>wat</a:t>
            </a:r>
            <a:r>
              <a:rPr lang="sk-SK" sz="2000" dirty="0"/>
              <a:t> </a:t>
            </a:r>
            <a:r>
              <a:rPr lang="sk-SK" sz="2000" dirty="0" err="1"/>
              <a:t>wat</a:t>
            </a:r>
            <a:r>
              <a:rPr lang="sk-SK" sz="2000" dirty="0"/>
              <a:t> wat2 </a:t>
            </a:r>
            <a:r>
              <a:rPr lang="sk-SK" sz="2000" dirty="0" err="1"/>
              <a:t>wat2</a:t>
            </a:r>
            <a:r>
              <a:rPr lang="sk-SK" sz="2000" dirty="0"/>
              <a:t> </a:t>
            </a:r>
            <a:r>
              <a:rPr lang="sk-SK" sz="2000" dirty="0" err="1"/>
              <a:t>wat</a:t>
            </a:r>
            <a:r>
              <a:rPr lang="sk-SK" sz="2000" dirty="0"/>
              <a:t> </a:t>
            </a:r>
            <a:r>
              <a:rPr lang="sk-SK" sz="2000" dirty="0" err="1"/>
              <a:t>wat</a:t>
            </a:r>
            <a:r>
              <a:rPr lang="sk-SK" sz="2000" dirty="0"/>
              <a:t>“</a:t>
            </a:r>
          </a:p>
          <a:p>
            <a:endParaRPr lang="sk-SK" sz="2000" dirty="0"/>
          </a:p>
          <a:p>
            <a:endParaRPr lang="sk-SK" sz="2000" dirty="0"/>
          </a:p>
          <a:p>
            <a:r>
              <a:rPr lang="sk-SK" sz="2000" dirty="0"/>
              <a:t>A = </a:t>
            </a:r>
            <a:r>
              <a:rPr lang="en-US" sz="2000" dirty="0"/>
              <a:t>[4, 2]</a:t>
            </a:r>
            <a:endParaRPr lang="sk-SK" sz="2000" dirty="0"/>
          </a:p>
          <a:p>
            <a:endParaRPr lang="en-US" sz="2000" dirty="0"/>
          </a:p>
          <a:p>
            <a:r>
              <a:rPr lang="sk-SK" sz="2000" dirty="0"/>
              <a:t>„</a:t>
            </a:r>
            <a:r>
              <a:rPr lang="sk-SK" sz="2000" dirty="0" err="1"/>
              <a:t>wat</a:t>
            </a:r>
            <a:r>
              <a:rPr lang="sk-SK" sz="2000" dirty="0"/>
              <a:t> </a:t>
            </a:r>
            <a:r>
              <a:rPr lang="sk-SK" sz="2000" dirty="0" err="1"/>
              <a:t>wat</a:t>
            </a:r>
            <a:r>
              <a:rPr lang="sk-SK" sz="2000" dirty="0"/>
              <a:t> wat2 </a:t>
            </a:r>
            <a:r>
              <a:rPr lang="sk-SK" sz="2000" dirty="0" err="1"/>
              <a:t>wat</a:t>
            </a:r>
            <a:r>
              <a:rPr lang="sk-SK" sz="2000" dirty="0"/>
              <a:t> wat2 </a:t>
            </a:r>
            <a:r>
              <a:rPr lang="sk-SK" sz="2000" dirty="0" err="1"/>
              <a:t>wat</a:t>
            </a:r>
            <a:r>
              <a:rPr lang="sk-SK" sz="2000" dirty="0"/>
              <a:t> </a:t>
            </a:r>
            <a:r>
              <a:rPr lang="sk-SK" sz="2000" dirty="0" err="1"/>
              <a:t>wat</a:t>
            </a:r>
            <a:r>
              <a:rPr lang="sk-SK" sz="2000" dirty="0"/>
              <a:t>“</a:t>
            </a:r>
          </a:p>
          <a:p>
            <a:endParaRPr lang="en-US" sz="2000" dirty="0"/>
          </a:p>
          <a:p>
            <a:endParaRPr lang="sk-SK" sz="2000" dirty="0"/>
          </a:p>
          <a:p>
            <a:r>
              <a:rPr lang="sk-SK" sz="2000" dirty="0"/>
              <a:t>B = [5, 2]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146002" y="2699294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304158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15839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Wat2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32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374396"/>
                  </a:ext>
                </a:extLst>
              </a:tr>
            </a:tbl>
          </a:graphicData>
        </a:graphic>
      </p:graphicFrame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156552"/>
              </p:ext>
            </p:extLst>
          </p:nvPr>
        </p:nvGraphicFramePr>
        <p:xfrm>
          <a:off x="1146002" y="4803961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304158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15839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Wat2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32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374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11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/>
              <a:lstStyle/>
              <a:p>
                <a:r>
                  <a:rPr lang="sk-SK" dirty="0"/>
                  <a:t>A = [4, 2], B = [5, 2]</a:t>
                </a:r>
              </a:p>
              <a:p>
                <a:endParaRPr lang="sk-SK" dirty="0"/>
              </a:p>
              <a:p>
                <a:endParaRPr lang="sk-SK" dirty="0"/>
              </a:p>
              <a:p>
                <a:endParaRPr lang="sk-SK" dirty="0"/>
              </a:p>
              <a:p>
                <a:endParaRPr lang="sk-SK" dirty="0"/>
              </a:p>
              <a:p>
                <a:endParaRPr lang="sk-SK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sk-SK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sk-SK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∗5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2∗2</m:t>
                                </m:r>
                              </m:e>
                            </m:d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2∗2</m:t>
                                    </m:r>
                                  </m:e>
                                </m:d>
                              </m:e>
                            </m:rad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∗5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2∗2</m:t>
                                    </m:r>
                                  </m:e>
                                </m:d>
                              </m:e>
                            </m:rad>
                          </m:e>
                        </m:d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…</a:t>
                </a:r>
                <a:endParaRPr lang="sk-SK" dirty="0"/>
              </a:p>
            </p:txBody>
          </p:sp>
        </mc:Choice>
        <mc:Fallback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3"/>
          <a:srcRect r="3920"/>
          <a:stretch/>
        </p:blipFill>
        <p:spPr>
          <a:xfrm>
            <a:off x="677334" y="2754477"/>
            <a:ext cx="6223087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55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52748" y="2277051"/>
            <a:ext cx="7220934" cy="27699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0.99654575824487962594164753354857445951106364731480</a:t>
            </a:r>
            <a:endParaRPr kumimoji="0" lang="en-US" altLang="sk-SK" sz="2000" u="none" strike="noStrike" cap="none" normalizeH="0" baseline="0" dirty="0">
              <a:ln>
                <a:noFill/>
              </a:ln>
              <a:solidFill>
                <a:srgbClr val="373737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005120599448202977874374337709358273079809856133154</a:t>
            </a:r>
            <a:endParaRPr kumimoji="0" lang="en-US" altLang="sk-SK" sz="2000" u="none" strike="noStrike" cap="none" normalizeH="0" baseline="0" dirty="0">
              <a:ln>
                <a:noFill/>
              </a:ln>
              <a:solidFill>
                <a:srgbClr val="373737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3876757924522348660138176829959422682190988471280821</a:t>
            </a:r>
            <a:endParaRPr kumimoji="0" lang="en-US" altLang="sk-SK" sz="2000" u="none" strike="noStrike" cap="none" normalizeH="0" baseline="0" dirty="0">
              <a:ln>
                <a:noFill/>
              </a:ln>
              <a:solidFill>
                <a:srgbClr val="373737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6899261774337772777955655691317913997891625952422894</a:t>
            </a:r>
            <a:endParaRPr kumimoji="0" lang="en-US" altLang="sk-SK" sz="2000" u="none" strike="noStrike" cap="none" normalizeH="0" baseline="0" dirty="0">
              <a:ln>
                <a:noFill/>
              </a:ln>
              <a:solidFill>
                <a:srgbClr val="373737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8683440368408276503568538799189481876926140892178184</a:t>
            </a:r>
            <a:endParaRPr lang="en-US" altLang="sk-SK" sz="2000" dirty="0">
              <a:solidFill>
                <a:srgbClr val="37373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4593962620234691634178313343383690430233265149168149</a:t>
            </a:r>
            <a:endParaRPr kumimoji="0" lang="en-US" altLang="sk-SK" sz="2000" u="none" strike="noStrike" cap="none" normalizeH="0" baseline="0" dirty="0">
              <a:ln>
                <a:noFill/>
              </a:ln>
              <a:solidFill>
                <a:srgbClr val="373737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6478629317141055347535676517846662546897339553645573</a:t>
            </a:r>
            <a:endParaRPr kumimoji="0" lang="en-US" altLang="sk-SK" sz="2000" u="none" strike="noStrike" cap="none" normalizeH="0" baseline="0" dirty="0">
              <a:ln>
                <a:noFill/>
              </a:ln>
              <a:solidFill>
                <a:srgbClr val="373737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5194997108388103812716190381701915429110185496263288</a:t>
            </a:r>
            <a:endParaRPr kumimoji="0" lang="en-US" altLang="sk-SK" sz="2000" u="none" strike="noStrike" cap="none" normalizeH="0" baseline="0" dirty="0">
              <a:ln>
                <a:noFill/>
              </a:ln>
              <a:solidFill>
                <a:srgbClr val="373737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rgbClr val="373737"/>
                </a:solidFill>
                <a:effectLst/>
              </a:rPr>
              <a:t>10674139475040874379090396182923604510011...</a:t>
            </a:r>
            <a:r>
              <a:rPr kumimoji="0" lang="sk-SK" altLang="sk-SK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k-SK" altLang="sk-SK" sz="54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4773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Hlbšia analýza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Hľadanie základu slova – zlučovanie stĺpcov </a:t>
            </a:r>
          </a:p>
          <a:p>
            <a:pPr lvl="1"/>
            <a:r>
              <a:rPr lang="sk-SK" sz="2000" dirty="0" err="1"/>
              <a:t>Lemmatization</a:t>
            </a:r>
            <a:r>
              <a:rPr lang="sk-SK" sz="2000" dirty="0"/>
              <a:t>, </a:t>
            </a:r>
            <a:r>
              <a:rPr lang="sk-SK" sz="2000" dirty="0" err="1"/>
              <a:t>stemming</a:t>
            </a:r>
            <a:r>
              <a:rPr lang="sk-SK" sz="2000" dirty="0"/>
              <a:t> – </a:t>
            </a:r>
            <a:r>
              <a:rPr lang="sk-SK" sz="2000" dirty="0" err="1"/>
              <a:t>porterov</a:t>
            </a:r>
            <a:r>
              <a:rPr lang="sk-SK" sz="2000" dirty="0"/>
              <a:t> algoritmus </a:t>
            </a:r>
          </a:p>
          <a:p>
            <a:pPr lvl="2"/>
            <a:r>
              <a:rPr lang="sk-SK" sz="1800" dirty="0"/>
              <a:t>Analýza efektivity existujúcich riešení pre náš problém, napr. STUBA</a:t>
            </a:r>
          </a:p>
          <a:p>
            <a:pPr lvl="2"/>
            <a:r>
              <a:rPr lang="sk-SK" sz="1800" dirty="0"/>
              <a:t>Ohýbanie riešení na ľudový jazyk</a:t>
            </a:r>
          </a:p>
          <a:p>
            <a:pPr lvl="1"/>
            <a:r>
              <a:rPr lang="sk-SK" sz="2000" dirty="0"/>
              <a:t>Korpus nárečí Slovenského národného korpusu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00165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Hlbšia analýza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200" dirty="0" err="1"/>
              <a:t>Tvaroslovník</a:t>
            </a:r>
            <a:r>
              <a:rPr lang="sk-SK" sz="2200" dirty="0"/>
              <a:t> – vytváranie vlastného ľudového „</a:t>
            </a:r>
            <a:r>
              <a:rPr lang="sk-SK" sz="2200" dirty="0" err="1"/>
              <a:t>tvaroslovníka</a:t>
            </a:r>
            <a:r>
              <a:rPr lang="sk-SK" sz="2200" dirty="0"/>
              <a:t>“</a:t>
            </a:r>
          </a:p>
          <a:p>
            <a:pPr lvl="1"/>
            <a:r>
              <a:rPr lang="sk-SK" sz="2000" dirty="0"/>
              <a:t>Podobnosti sú často veľmi veľké, stačí vymeniť „y za „i“, „š“ za „ś“, „h“ za „g“ a pod.</a:t>
            </a:r>
          </a:p>
          <a:p>
            <a:pPr lvl="1"/>
            <a:r>
              <a:rPr lang="sk-SK" sz="2000" dirty="0" err="1"/>
              <a:t>Levenshteinova</a:t>
            </a:r>
            <a:r>
              <a:rPr lang="sk-SK" sz="2000" dirty="0"/>
              <a:t> vzdialenosť</a:t>
            </a:r>
          </a:p>
          <a:p>
            <a:pPr lvl="1"/>
            <a:endParaRPr lang="sk-SK" sz="2400" dirty="0"/>
          </a:p>
          <a:p>
            <a:pPr lvl="1"/>
            <a:r>
              <a:rPr lang="sk-SK" sz="2000" dirty="0"/>
              <a:t>Generovanie koncoviek </a:t>
            </a:r>
          </a:p>
          <a:p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421" y="3173362"/>
            <a:ext cx="42862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33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Technológie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Programovací jazyk Java</a:t>
            </a:r>
          </a:p>
          <a:p>
            <a:r>
              <a:rPr lang="sk-SK" sz="2400" dirty="0"/>
              <a:t>Databáza</a:t>
            </a:r>
          </a:p>
          <a:p>
            <a:pPr lvl="1"/>
            <a:r>
              <a:rPr lang="sk-SK" sz="2000" dirty="0"/>
              <a:t>SQL alebo </a:t>
            </a:r>
            <a:r>
              <a:rPr lang="sk-SK" sz="2000" dirty="0" err="1"/>
              <a:t>MongoDB</a:t>
            </a:r>
            <a:endParaRPr lang="sk-SK" sz="2000" dirty="0"/>
          </a:p>
          <a:p>
            <a:r>
              <a:rPr lang="sk-SK" sz="2400" dirty="0"/>
              <a:t> User interface</a:t>
            </a:r>
          </a:p>
          <a:p>
            <a:pPr lvl="1"/>
            <a:r>
              <a:rPr lang="sk-SK" sz="2000" dirty="0" err="1"/>
              <a:t>Angular</a:t>
            </a:r>
            <a:r>
              <a:rPr lang="sk-SK" sz="2000" dirty="0"/>
              <a:t> 2, JSF (?)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6993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Texty ľudových piesní</a:t>
            </a:r>
          </a:p>
          <a:p>
            <a:pPr lvl="1"/>
            <a:r>
              <a:rPr lang="sk-SK" sz="2000" dirty="0"/>
              <a:t>Rôzne stránky</a:t>
            </a:r>
          </a:p>
          <a:p>
            <a:pPr lvl="1"/>
            <a:r>
              <a:rPr lang="sk-SK" sz="2000" dirty="0"/>
              <a:t>Kontakty u nadšencov</a:t>
            </a:r>
          </a:p>
          <a:p>
            <a:r>
              <a:rPr lang="sk-SK" sz="2400" dirty="0">
                <a:hlinkClick r:id="rId2"/>
              </a:rPr>
              <a:t>http://korpus.juls.savba.sk/dialect.html</a:t>
            </a:r>
            <a:endParaRPr lang="sk-SK" sz="2400" dirty="0"/>
          </a:p>
          <a:p>
            <a:r>
              <a:rPr lang="sk-SK" sz="2400" dirty="0">
                <a:hlinkClick r:id="rId3"/>
              </a:rPr>
              <a:t>https://en.wikipedia.org/wiki/N-gram</a:t>
            </a:r>
            <a:endParaRPr lang="sk-SK" sz="2400" dirty="0"/>
          </a:p>
          <a:p>
            <a:r>
              <a:rPr lang="sk-SK" sz="2400" dirty="0">
                <a:hlinkClick r:id="rId4"/>
              </a:rPr>
              <a:t>http://text.fiit.stuba.sk/#sekcia-lematizacia-a-stemovanie</a:t>
            </a:r>
            <a:endParaRPr lang="sk-SK" sz="2400" dirty="0"/>
          </a:p>
          <a:p>
            <a:r>
              <a:rPr lang="sk-SK" sz="2400" dirty="0"/>
              <a:t>https://en.wikipedia.org/wiki/Levenshtein_distance</a:t>
            </a:r>
          </a:p>
        </p:txBody>
      </p:sp>
    </p:spTree>
    <p:extLst>
      <p:ext uri="{BB962C8B-B14F-4D97-AF65-F5344CB8AC3E}">
        <p14:creationId xmlns:p14="http://schemas.microsoft.com/office/powerpoint/2010/main" val="2151067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15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Výstup práce	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Vložím pieseň alebo úryvok textu</a:t>
            </a:r>
          </a:p>
          <a:p>
            <a:r>
              <a:rPr lang="sk-SK" sz="2000" dirty="0"/>
              <a:t>Dostanem zoznam podobných piesní resp. piesní, ktoré v nejakej forme úryvok obsahujú</a:t>
            </a:r>
          </a:p>
          <a:p>
            <a:r>
              <a:rPr lang="sk-SK" sz="2000" dirty="0"/>
              <a:t>Štatistické vyhodnotenie podobnosti</a:t>
            </a:r>
          </a:p>
          <a:p>
            <a:r>
              <a:rPr lang="sk-SK" sz="2000" dirty="0"/>
              <a:t>„</a:t>
            </a:r>
            <a:r>
              <a:rPr lang="sk-SK" sz="2000" dirty="0" err="1"/>
              <a:t>Mergovací</a:t>
            </a:r>
            <a:r>
              <a:rPr lang="sk-SK" sz="2000" dirty="0"/>
              <a:t>“ systém</a:t>
            </a:r>
          </a:p>
          <a:p>
            <a:r>
              <a:rPr lang="sk-SK" sz="2000" dirty="0"/>
              <a:t>API jednoducho využiteľné v iných aplikáciách 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80733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Využitie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38588"/>
            <a:ext cx="8834311" cy="3880773"/>
          </a:xfrm>
        </p:spPr>
        <p:txBody>
          <a:bodyPr>
            <a:noAutofit/>
          </a:bodyPr>
          <a:lstStyle/>
          <a:p>
            <a:r>
              <a:rPr lang="sk-SK" sz="2000" dirty="0"/>
              <a:t>Od dediny ku dedine, od domu k domu pretvorený/ skomolený text</a:t>
            </a:r>
          </a:p>
          <a:p>
            <a:r>
              <a:rPr lang="sk-SK" sz="2000" dirty="0"/>
              <a:t>Pri folklórnom výskume sa väčšinou piesne získavajú od starších ľudí </a:t>
            </a:r>
            <a:br>
              <a:rPr lang="en-US" sz="2000" dirty="0"/>
            </a:br>
            <a:r>
              <a:rPr lang="sk-SK" sz="2000" dirty="0"/>
              <a:t>– spievajú tak, ako si spomenú</a:t>
            </a:r>
            <a:endParaRPr lang="en-US" sz="2000" dirty="0"/>
          </a:p>
          <a:p>
            <a:pPr lvl="1"/>
            <a:r>
              <a:rPr lang="sk-SK" sz="1800" dirty="0"/>
              <a:t>Síce a</a:t>
            </a:r>
            <a:r>
              <a:rPr lang="en-US" sz="1800" dirty="0" err="1"/>
              <a:t>utentickos</a:t>
            </a:r>
            <a:r>
              <a:rPr lang="sk-SK" sz="1800" dirty="0"/>
              <a:t>ť, ale pamätníci to môžu opraviť</a:t>
            </a:r>
          </a:p>
          <a:p>
            <a:r>
              <a:rPr lang="sk-SK" sz="2000" dirty="0"/>
              <a:t>Pri rozumnej databáze porovnávanie regionálnych rozdielov v piesňach</a:t>
            </a:r>
          </a:p>
          <a:p>
            <a:r>
              <a:rPr lang="sk-SK" sz="2000" dirty="0"/>
              <a:t>Priestor pre odborníkov a historikov na „</a:t>
            </a:r>
            <a:r>
              <a:rPr lang="sk-SK" sz="2000" dirty="0" err="1"/>
              <a:t>skonzistentnenie</a:t>
            </a:r>
            <a:r>
              <a:rPr lang="sk-SK" sz="2000" dirty="0"/>
              <a:t>“ záznamov o piesňach</a:t>
            </a:r>
          </a:p>
          <a:p>
            <a:pPr lvl="1"/>
            <a:r>
              <a:rPr lang="sk-SK" sz="1800" dirty="0"/>
              <a:t>Nesprávny zápis hlások v nárečí</a:t>
            </a:r>
          </a:p>
          <a:p>
            <a:pPr lvl="1"/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67043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obsah 7"/>
          <p:cNvSpPr>
            <a:spLocks noGrp="1"/>
          </p:cNvSpPr>
          <p:nvPr>
            <p:ph idx="1"/>
          </p:nvPr>
        </p:nvSpPr>
        <p:spPr>
          <a:xfrm>
            <a:off x="677333" y="2160589"/>
            <a:ext cx="6826403" cy="4061102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[: </a:t>
            </a:r>
            <a:r>
              <a:rPr lang="sk-SK" sz="2400" b="1" dirty="0" err="1"/>
              <a:t>Dzifče</a:t>
            </a:r>
            <a:r>
              <a:rPr lang="sk-SK" sz="2400" b="1" dirty="0"/>
              <a:t> </a:t>
            </a:r>
            <a:r>
              <a:rPr lang="sk-SK" sz="2400" dirty="0" err="1"/>
              <a:t>počarovne</a:t>
            </a:r>
            <a:r>
              <a:rPr lang="sk-SK" sz="2400" dirty="0"/>
              <a:t>, </a:t>
            </a:r>
            <a:r>
              <a:rPr lang="sk-SK" sz="2400" b="1" dirty="0" err="1"/>
              <a:t>ňezaľup</a:t>
            </a:r>
            <a:r>
              <a:rPr lang="sk-SK" sz="2400" dirty="0"/>
              <a:t> </a:t>
            </a:r>
            <a:r>
              <a:rPr lang="sk-SK" sz="2400" dirty="0" err="1"/>
              <a:t>śe</a:t>
            </a:r>
            <a:r>
              <a:rPr lang="sk-SK" sz="2400" dirty="0"/>
              <a:t> do </a:t>
            </a:r>
            <a:r>
              <a:rPr lang="sk-SK" sz="2400" dirty="0" err="1"/>
              <a:t>mňe</a:t>
            </a:r>
            <a:r>
              <a:rPr lang="sk-SK" sz="2400" dirty="0"/>
              <a:t> </a:t>
            </a:r>
            <a:r>
              <a:rPr lang="en-US" sz="2400" dirty="0"/>
              <a:t>:]</a:t>
            </a:r>
            <a:br>
              <a:rPr lang="en-US" sz="2400" dirty="0"/>
            </a:br>
            <a:r>
              <a:rPr lang="en-US" sz="2400" dirty="0"/>
              <a:t>[: ja </a:t>
            </a:r>
            <a:r>
              <a:rPr lang="en-US" sz="2400" dirty="0" err="1"/>
              <a:t>chlopec</a:t>
            </a:r>
            <a:r>
              <a:rPr lang="en-US" sz="2400" dirty="0"/>
              <a:t> </a:t>
            </a:r>
            <a:r>
              <a:rPr lang="en-US" sz="2400" dirty="0" err="1"/>
              <a:t>vandrovni</a:t>
            </a:r>
            <a:r>
              <a:rPr lang="en-US" sz="2400" dirty="0"/>
              <a:t>, co ci </a:t>
            </a:r>
            <a:r>
              <a:rPr lang="en-US" sz="2400" dirty="0" err="1"/>
              <a:t>budze</a:t>
            </a:r>
            <a:r>
              <a:rPr lang="en-US" sz="2400" dirty="0"/>
              <a:t> zo </a:t>
            </a:r>
            <a:r>
              <a:rPr lang="sk-SK" sz="2400" dirty="0" err="1"/>
              <a:t>mňe</a:t>
            </a:r>
            <a:r>
              <a:rPr lang="sk-SK" sz="2400" dirty="0"/>
              <a:t> :]</a:t>
            </a:r>
            <a:br>
              <a:rPr lang="sk-SK" sz="2400" dirty="0"/>
            </a:br>
            <a:br>
              <a:rPr lang="sk-SK" sz="2400" dirty="0"/>
            </a:br>
            <a:r>
              <a:rPr lang="sk-SK" sz="2400" dirty="0"/>
              <a:t>[: Ja chlapec </a:t>
            </a:r>
            <a:r>
              <a:rPr lang="sk-SK" sz="2400" dirty="0" err="1"/>
              <a:t>vandrovni</a:t>
            </a:r>
            <a:r>
              <a:rPr lang="sk-SK" sz="2400" dirty="0"/>
              <a:t>, zo </a:t>
            </a:r>
            <a:r>
              <a:rPr lang="sk-SK" sz="2400" dirty="0" err="1"/>
              <a:t>šireho</a:t>
            </a:r>
            <a:r>
              <a:rPr lang="sk-SK" sz="2400" dirty="0"/>
              <a:t> poľa </a:t>
            </a:r>
            <a:r>
              <a:rPr lang="en-US" sz="2400" dirty="0"/>
              <a:t>:]</a:t>
            </a:r>
            <a:br>
              <a:rPr lang="en-US" sz="2400" dirty="0"/>
            </a:br>
            <a:r>
              <a:rPr lang="en-US" sz="2400" dirty="0"/>
              <a:t>[: </a:t>
            </a:r>
            <a:r>
              <a:rPr lang="sk-SK" sz="2400" dirty="0" err="1"/>
              <a:t>co</a:t>
            </a:r>
            <a:r>
              <a:rPr lang="sk-SK" sz="2400" dirty="0"/>
              <a:t> ci </a:t>
            </a:r>
            <a:r>
              <a:rPr lang="sk-SK" sz="2400" dirty="0" err="1"/>
              <a:t>budze</a:t>
            </a:r>
            <a:r>
              <a:rPr lang="sk-SK" sz="2400" dirty="0"/>
              <a:t> zo </a:t>
            </a:r>
            <a:r>
              <a:rPr lang="sk-SK" sz="2400" dirty="0" err="1"/>
              <a:t>mňe</a:t>
            </a:r>
            <a:r>
              <a:rPr lang="sk-SK" sz="2400" dirty="0"/>
              <a:t>, </a:t>
            </a:r>
            <a:r>
              <a:rPr lang="sk-SK" sz="2400" dirty="0" err="1"/>
              <a:t>frajirečko</a:t>
            </a:r>
            <a:r>
              <a:rPr lang="sk-SK" sz="2400" dirty="0"/>
              <a:t> moja? :]</a:t>
            </a:r>
            <a:br>
              <a:rPr lang="sk-SK" sz="2400" dirty="0"/>
            </a:br>
            <a:endParaRPr lang="sk-SK" sz="2400" dirty="0"/>
          </a:p>
          <a:p>
            <a:r>
              <a:rPr lang="en-US" sz="2400" dirty="0"/>
              <a:t>[: </a:t>
            </a:r>
            <a:r>
              <a:rPr lang="sk-SK" sz="2400" b="1" dirty="0" err="1"/>
              <a:t>Dzifče</a:t>
            </a:r>
            <a:r>
              <a:rPr lang="sk-SK" sz="2400" dirty="0"/>
              <a:t> </a:t>
            </a:r>
            <a:r>
              <a:rPr lang="sk-SK" sz="2400" dirty="0" err="1"/>
              <a:t>počarovne</a:t>
            </a:r>
            <a:r>
              <a:rPr lang="sk-SK" sz="2400" dirty="0"/>
              <a:t>, </a:t>
            </a:r>
            <a:r>
              <a:rPr lang="sk-SK" sz="2400" b="1" dirty="0" err="1"/>
              <a:t>nezaľub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 do mne </a:t>
            </a:r>
            <a:r>
              <a:rPr lang="en-US" sz="2400" dirty="0"/>
              <a:t>:]</a:t>
            </a:r>
            <a:br>
              <a:rPr lang="en-US" sz="2400" dirty="0"/>
            </a:br>
            <a:r>
              <a:rPr lang="en-US" sz="2400" dirty="0"/>
              <a:t>[: ja </a:t>
            </a:r>
            <a:r>
              <a:rPr lang="en-US" sz="2400" dirty="0" err="1"/>
              <a:t>chl</a:t>
            </a:r>
            <a:r>
              <a:rPr lang="sk-SK" sz="2400" dirty="0"/>
              <a:t>a</a:t>
            </a:r>
            <a:r>
              <a:rPr lang="en-US" sz="2400" dirty="0"/>
              <a:t>pec </a:t>
            </a:r>
            <a:r>
              <a:rPr lang="en-US" sz="2400" dirty="0" err="1"/>
              <a:t>vandrovn</a:t>
            </a:r>
            <a:r>
              <a:rPr lang="sk-SK" sz="2400" dirty="0"/>
              <a:t>y</a:t>
            </a:r>
            <a:r>
              <a:rPr lang="en-US" sz="2400" dirty="0"/>
              <a:t>, co ci </a:t>
            </a:r>
            <a:r>
              <a:rPr lang="en-US" sz="2400" dirty="0" err="1"/>
              <a:t>budze</a:t>
            </a:r>
            <a:r>
              <a:rPr lang="en-US" sz="2400" dirty="0"/>
              <a:t> zo </a:t>
            </a:r>
            <a:r>
              <a:rPr lang="sk-SK" sz="2400" dirty="0" err="1"/>
              <a:t>mňe</a:t>
            </a:r>
            <a:r>
              <a:rPr lang="sk-SK" sz="2400" dirty="0"/>
              <a:t> :]</a:t>
            </a:r>
            <a:br>
              <a:rPr lang="sk-SK" sz="2400" dirty="0"/>
            </a:br>
            <a:br>
              <a:rPr lang="sk-SK" sz="2400" dirty="0"/>
            </a:br>
            <a:r>
              <a:rPr lang="sk-SK" sz="2400" dirty="0"/>
              <a:t>[: Ja chlapec </a:t>
            </a:r>
            <a:r>
              <a:rPr lang="sk-SK" sz="2400" dirty="0" err="1"/>
              <a:t>vandrovny</a:t>
            </a:r>
            <a:r>
              <a:rPr lang="sk-SK" sz="2400" dirty="0"/>
              <a:t>, zo </a:t>
            </a:r>
            <a:r>
              <a:rPr lang="sk-SK" sz="2400" dirty="0" err="1"/>
              <a:t>šireho</a:t>
            </a:r>
            <a:r>
              <a:rPr lang="sk-SK" sz="2400" dirty="0"/>
              <a:t> poľa </a:t>
            </a:r>
            <a:r>
              <a:rPr lang="en-US" sz="2400" dirty="0"/>
              <a:t>:]</a:t>
            </a:r>
            <a:br>
              <a:rPr lang="en-US" sz="2400" dirty="0"/>
            </a:br>
            <a:r>
              <a:rPr lang="en-US" sz="2400" dirty="0"/>
              <a:t>[: </a:t>
            </a:r>
            <a:r>
              <a:rPr lang="sk-SK" sz="2400" dirty="0" err="1"/>
              <a:t>co</a:t>
            </a:r>
            <a:r>
              <a:rPr lang="sk-SK" sz="2400" dirty="0"/>
              <a:t> ci </a:t>
            </a:r>
            <a:r>
              <a:rPr lang="sk-SK" sz="2400" dirty="0" err="1"/>
              <a:t>budze</a:t>
            </a:r>
            <a:r>
              <a:rPr lang="sk-SK" sz="2400" dirty="0"/>
              <a:t> zo mne, </a:t>
            </a:r>
            <a:r>
              <a:rPr lang="sk-SK" sz="2400" dirty="0" err="1"/>
              <a:t>frajirečko</a:t>
            </a:r>
            <a:r>
              <a:rPr lang="sk-SK" sz="2400" dirty="0"/>
              <a:t> moja? :]</a:t>
            </a:r>
            <a:br>
              <a:rPr lang="sk-SK" sz="2400" dirty="0"/>
            </a:br>
            <a:endParaRPr lang="sk-SK" sz="2400" dirty="0"/>
          </a:p>
          <a:p>
            <a:r>
              <a:rPr lang="sk-SK" sz="2400" dirty="0"/>
              <a:t>[: </a:t>
            </a:r>
            <a:r>
              <a:rPr lang="sk-SK" sz="2400" b="1" dirty="0" err="1"/>
              <a:t>Dzivče</a:t>
            </a:r>
            <a:r>
              <a:rPr lang="sk-SK" sz="2400" dirty="0"/>
              <a:t> </a:t>
            </a:r>
            <a:r>
              <a:rPr lang="sk-SK" sz="2400" dirty="0" err="1"/>
              <a:t>počarovne</a:t>
            </a:r>
            <a:r>
              <a:rPr lang="sk-SK" sz="2400" dirty="0"/>
              <a:t>, </a:t>
            </a:r>
            <a:r>
              <a:rPr lang="sk-SK" sz="2400" b="1" dirty="0" err="1"/>
              <a:t>nepopatraj</a:t>
            </a:r>
            <a:r>
              <a:rPr lang="sk-SK" sz="2400" dirty="0"/>
              <a:t> na mne :] </a:t>
            </a:r>
            <a:br>
              <a:rPr lang="sk-SK" sz="2400" dirty="0"/>
            </a:br>
            <a:r>
              <a:rPr lang="sk-SK" sz="2400" dirty="0"/>
              <a:t>[: ja chlapec </a:t>
            </a:r>
            <a:r>
              <a:rPr lang="sk-SK" sz="2400" dirty="0" err="1"/>
              <a:t>vandrovny</a:t>
            </a:r>
            <a:r>
              <a:rPr lang="sk-SK" sz="2400" dirty="0"/>
              <a:t>, </a:t>
            </a:r>
            <a:r>
              <a:rPr lang="sk-SK" sz="2400" dirty="0" err="1"/>
              <a:t>co</a:t>
            </a:r>
            <a:r>
              <a:rPr lang="sk-SK" sz="2400" dirty="0"/>
              <a:t> ci </a:t>
            </a:r>
            <a:r>
              <a:rPr lang="sk-SK" sz="2400" dirty="0" err="1"/>
              <a:t>budze</a:t>
            </a:r>
            <a:r>
              <a:rPr lang="sk-SK" sz="2400" dirty="0"/>
              <a:t> zo mne :]</a:t>
            </a:r>
            <a:br>
              <a:rPr lang="sk-SK" sz="2400" dirty="0"/>
            </a:br>
            <a:br>
              <a:rPr lang="sk-SK" sz="2400" dirty="0"/>
            </a:br>
            <a:r>
              <a:rPr lang="sk-SK" sz="2400" dirty="0"/>
              <a:t>[: Ja chlapec vandrovný zo </a:t>
            </a:r>
            <a:r>
              <a:rPr lang="sk-SK" sz="2400" dirty="0" err="1"/>
              <a:t>šireho</a:t>
            </a:r>
            <a:r>
              <a:rPr lang="sk-SK" sz="2400" dirty="0"/>
              <a:t> poľa :]</a:t>
            </a:r>
            <a:br>
              <a:rPr lang="sk-SK" sz="2400" dirty="0"/>
            </a:br>
            <a:r>
              <a:rPr lang="sk-SK" sz="2400" dirty="0"/>
              <a:t>[: </a:t>
            </a:r>
            <a:r>
              <a:rPr lang="sk-SK" sz="2400" dirty="0" err="1"/>
              <a:t>co</a:t>
            </a:r>
            <a:r>
              <a:rPr lang="sk-SK" sz="2400" dirty="0"/>
              <a:t> ci </a:t>
            </a:r>
            <a:r>
              <a:rPr lang="sk-SK" sz="2400" dirty="0" err="1"/>
              <a:t>budze</a:t>
            </a:r>
            <a:r>
              <a:rPr lang="sk-SK" sz="2400" dirty="0"/>
              <a:t> zo mne </a:t>
            </a:r>
            <a:r>
              <a:rPr lang="sk-SK" sz="2400" dirty="0" err="1"/>
              <a:t>draha</a:t>
            </a:r>
            <a:r>
              <a:rPr lang="sk-SK" sz="2400" dirty="0"/>
              <a:t> duša moja? :]</a:t>
            </a:r>
          </a:p>
          <a:p>
            <a:endParaRPr lang="sk-SK" sz="2400" dirty="0"/>
          </a:p>
          <a:p>
            <a:endParaRPr lang="sk-SK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Využitie</a:t>
            </a:r>
          </a:p>
        </p:txBody>
      </p:sp>
    </p:spTree>
    <p:extLst>
      <p:ext uri="{BB962C8B-B14F-4D97-AF65-F5344CB8AC3E}">
        <p14:creationId xmlns:p14="http://schemas.microsoft.com/office/powerpoint/2010/main" val="154172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200" dirty="0"/>
              <a:t>4 hlavné časti</a:t>
            </a:r>
          </a:p>
          <a:p>
            <a:pPr lvl="1"/>
            <a:r>
              <a:rPr lang="sk-SK" sz="2000" dirty="0"/>
              <a:t>Príprava databázy </a:t>
            </a:r>
          </a:p>
          <a:p>
            <a:pPr lvl="1"/>
            <a:r>
              <a:rPr lang="sk-SK" sz="2000" dirty="0"/>
              <a:t>Analýza frekvencie slov v konkrétnom tvare</a:t>
            </a:r>
          </a:p>
          <a:p>
            <a:pPr lvl="1"/>
            <a:r>
              <a:rPr lang="sk-SK" sz="2000" dirty="0"/>
              <a:t>Zjednocovanie rôznych tvarov slova do jedného </a:t>
            </a:r>
          </a:p>
          <a:p>
            <a:pPr lvl="1"/>
            <a:r>
              <a:rPr lang="sk-SK" sz="2000" dirty="0"/>
              <a:t>Technologická implementácia UI</a:t>
            </a:r>
          </a:p>
          <a:p>
            <a:endParaRPr lang="sk-SK" sz="2000" dirty="0"/>
          </a:p>
          <a:p>
            <a:endParaRPr lang="sk-SK" sz="2000" dirty="0"/>
          </a:p>
          <a:p>
            <a:pPr lvl="1"/>
            <a:endParaRPr lang="sk-SK" sz="2000" dirty="0"/>
          </a:p>
          <a:p>
            <a:pPr lvl="1"/>
            <a:endParaRPr lang="sk-SK" sz="2000" dirty="0"/>
          </a:p>
          <a:p>
            <a:pPr lvl="1"/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2017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Príprava databázy 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Scraping a rôzne formy skriptovania</a:t>
            </a:r>
          </a:p>
          <a:p>
            <a:pPr lvl="1"/>
            <a:r>
              <a:rPr lang="sk-SK" sz="2000" dirty="0"/>
              <a:t>Dáta treba niekde zohnať</a:t>
            </a:r>
          </a:p>
          <a:p>
            <a:r>
              <a:rPr lang="sk-SK" sz="2400" dirty="0"/>
              <a:t>Pieseň = riadok, slovo = stĺpec, hodnota = počet výskytov</a:t>
            </a:r>
          </a:p>
          <a:p>
            <a:r>
              <a:rPr lang="sk-SK" sz="2400" dirty="0"/>
              <a:t>Poradie?</a:t>
            </a:r>
          </a:p>
          <a:p>
            <a:pPr lvl="1"/>
            <a:r>
              <a:rPr lang="sk-SK" sz="2000" dirty="0"/>
              <a:t>Rozšírenie databázy o n-</a:t>
            </a:r>
            <a:r>
              <a:rPr lang="sk-SK" sz="2000" dirty="0" err="1"/>
              <a:t>tice</a:t>
            </a:r>
            <a:r>
              <a:rPr lang="sk-SK" sz="2000" dirty="0"/>
              <a:t> slov – n-gramy</a:t>
            </a:r>
          </a:p>
          <a:p>
            <a:pPr lvl="1"/>
            <a:r>
              <a:rPr lang="sk-SK" sz="2000" dirty="0"/>
              <a:t>Rozdelenie vyhľadávania na viac fáz podľa n</a:t>
            </a:r>
          </a:p>
          <a:p>
            <a:pPr lvl="1"/>
            <a:r>
              <a:rPr lang="sk-SK" sz="2000" dirty="0"/>
              <a:t>Experimentálne otestovanie ideálneho n</a:t>
            </a:r>
          </a:p>
          <a:p>
            <a:pPr lvl="1"/>
            <a:endParaRPr lang="sk-SK" sz="2000" dirty="0"/>
          </a:p>
          <a:p>
            <a:pPr lvl="1"/>
            <a:endParaRPr lang="sk-SK" sz="20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291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„</a:t>
            </a:r>
            <a:r>
              <a:rPr lang="sk-SK" sz="2000" dirty="0" err="1"/>
              <a:t>wat</a:t>
            </a:r>
            <a:r>
              <a:rPr lang="sk-SK" sz="2000" dirty="0"/>
              <a:t> </a:t>
            </a:r>
            <a:r>
              <a:rPr lang="sk-SK" sz="2000" dirty="0" err="1"/>
              <a:t>wat</a:t>
            </a:r>
            <a:r>
              <a:rPr lang="sk-SK" sz="2000" dirty="0"/>
              <a:t> wat2 </a:t>
            </a:r>
            <a:r>
              <a:rPr lang="sk-SK" sz="2000" dirty="0" err="1"/>
              <a:t>wat2</a:t>
            </a:r>
            <a:r>
              <a:rPr lang="sk-SK" sz="2000" dirty="0"/>
              <a:t> </a:t>
            </a:r>
            <a:r>
              <a:rPr lang="sk-SK" sz="2000" dirty="0" err="1"/>
              <a:t>wat</a:t>
            </a:r>
            <a:r>
              <a:rPr lang="sk-SK" sz="2000" dirty="0"/>
              <a:t> </a:t>
            </a:r>
            <a:r>
              <a:rPr lang="sk-SK" sz="2000" dirty="0" err="1"/>
              <a:t>wat</a:t>
            </a:r>
            <a:r>
              <a:rPr lang="sk-SK" sz="2000" dirty="0"/>
              <a:t>“</a:t>
            </a:r>
          </a:p>
          <a:p>
            <a:endParaRPr lang="sk-SK" sz="2000" dirty="0"/>
          </a:p>
          <a:p>
            <a:endParaRPr lang="sk-SK" sz="2000" dirty="0"/>
          </a:p>
          <a:p>
            <a:r>
              <a:rPr lang="sk-SK" sz="2000" dirty="0"/>
              <a:t>2-gramy</a:t>
            </a:r>
          </a:p>
          <a:p>
            <a:endParaRPr lang="sk-SK" sz="2000" dirty="0"/>
          </a:p>
          <a:p>
            <a:endParaRPr lang="sk-SK" sz="2000" dirty="0"/>
          </a:p>
          <a:p>
            <a:r>
              <a:rPr lang="sk-SK" sz="2000" dirty="0"/>
              <a:t>3-gramy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74945"/>
              </p:ext>
            </p:extLst>
          </p:nvPr>
        </p:nvGraphicFramePr>
        <p:xfrm>
          <a:off x="1146002" y="2699294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304158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15839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Wat2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32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374396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98137"/>
              </p:ext>
            </p:extLst>
          </p:nvPr>
        </p:nvGraphicFramePr>
        <p:xfrm>
          <a:off x="1146002" y="399948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94554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29008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06294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20699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 wat2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wat2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wat2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wat2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67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83346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88826"/>
              </p:ext>
            </p:extLst>
          </p:nvPr>
        </p:nvGraphicFramePr>
        <p:xfrm>
          <a:off x="1146002" y="524343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94554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29008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06294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20699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 wat2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 wat2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wat2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wat2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wat2</a:t>
                      </a: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wat2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</a:rPr>
                        <a:t>wat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67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8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96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Základná analýza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Analýza frekvencie slov v konkrétnom tvare</a:t>
            </a:r>
          </a:p>
          <a:p>
            <a:r>
              <a:rPr lang="sk-SK" sz="2400" dirty="0"/>
              <a:t>Zaujímavé sú menej frekventované slová</a:t>
            </a:r>
          </a:p>
          <a:p>
            <a:pPr lvl="1"/>
            <a:r>
              <a:rPr lang="sk-SK" sz="2000" dirty="0" err="1"/>
              <a:t>Tf-idf</a:t>
            </a:r>
            <a:r>
              <a:rPr lang="sk-SK" sz="2000" dirty="0"/>
              <a:t> (</a:t>
            </a:r>
            <a:r>
              <a:rPr lang="en-US" sz="2000" dirty="0"/>
              <a:t>term frequency–inverse document frequency</a:t>
            </a:r>
            <a:r>
              <a:rPr lang="sk-SK" sz="2000" dirty="0"/>
              <a:t>)</a:t>
            </a:r>
          </a:p>
          <a:p>
            <a:pPr lvl="2"/>
            <a:r>
              <a:rPr lang="sk-SK" sz="1800" dirty="0"/>
              <a:t>„A ja </a:t>
            </a:r>
            <a:r>
              <a:rPr lang="sk-SK" sz="1800" dirty="0" err="1"/>
              <a:t>taka</a:t>
            </a:r>
            <a:r>
              <a:rPr lang="sk-SK" sz="1800" dirty="0"/>
              <a:t> </a:t>
            </a:r>
            <a:r>
              <a:rPr lang="sk-SK" sz="1800" b="1" dirty="0" err="1"/>
              <a:t>čarna</a:t>
            </a:r>
            <a:r>
              <a:rPr lang="sk-SK" sz="1800" b="1" dirty="0"/>
              <a:t> </a:t>
            </a:r>
            <a:r>
              <a:rPr lang="sk-SK" sz="1800" dirty="0"/>
              <a:t>jak </a:t>
            </a:r>
            <a:r>
              <a:rPr lang="sk-SK" sz="1800" b="1" dirty="0" err="1"/>
              <a:t>čarna</a:t>
            </a:r>
            <a:r>
              <a:rPr lang="sk-SK" sz="1800" b="1" dirty="0"/>
              <a:t> </a:t>
            </a:r>
            <a:r>
              <a:rPr lang="sk-SK" sz="1800" b="1" dirty="0" err="1"/>
              <a:t>čarnica</a:t>
            </a:r>
            <a:r>
              <a:rPr lang="sk-SK" sz="1800" b="1" dirty="0"/>
              <a:t>...</a:t>
            </a:r>
            <a:r>
              <a:rPr lang="sk-SK" sz="1800" dirty="0"/>
              <a:t>“</a:t>
            </a:r>
          </a:p>
          <a:p>
            <a:pPr lvl="2"/>
            <a:r>
              <a:rPr lang="sk-SK" sz="1800" dirty="0"/>
              <a:t>„A ja </a:t>
            </a:r>
            <a:r>
              <a:rPr lang="sk-SK" sz="1800" dirty="0" err="1"/>
              <a:t>taka</a:t>
            </a:r>
            <a:r>
              <a:rPr lang="sk-SK" sz="1800" dirty="0"/>
              <a:t> </a:t>
            </a:r>
            <a:r>
              <a:rPr lang="sk-SK" sz="1800" b="1" dirty="0" err="1"/>
              <a:t>dzivočka</a:t>
            </a:r>
            <a:r>
              <a:rPr lang="sk-SK" sz="1800" b="1" dirty="0"/>
              <a:t> </a:t>
            </a:r>
            <a:r>
              <a:rPr lang="sk-SK" sz="1800" b="1" dirty="0" err="1"/>
              <a:t>cingi</a:t>
            </a:r>
            <a:r>
              <a:rPr lang="sk-SK" sz="1800" b="1" dirty="0"/>
              <a:t> </a:t>
            </a:r>
            <a:r>
              <a:rPr lang="sk-SK" sz="1800" b="1" dirty="0" err="1"/>
              <a:t>lingi</a:t>
            </a:r>
            <a:r>
              <a:rPr lang="sk-SK" sz="1800" b="1" dirty="0"/>
              <a:t> bom</a:t>
            </a:r>
            <a:r>
              <a:rPr lang="en-US" sz="1800" b="1" dirty="0"/>
              <a:t>…</a:t>
            </a:r>
            <a:r>
              <a:rPr lang="sk-SK" sz="1800" b="1" dirty="0"/>
              <a:t>“</a:t>
            </a:r>
            <a:endParaRPr lang="sk-SK" sz="1800" dirty="0"/>
          </a:p>
          <a:p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375516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Základná analýza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Vzdialenosť dvoch vektorov</a:t>
            </a:r>
          </a:p>
          <a:p>
            <a:pPr lvl="1"/>
            <a:r>
              <a:rPr lang="sk-SK" sz="2000" dirty="0"/>
              <a:t>Kosínusová miera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331861"/>
            <a:ext cx="64770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50747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</TotalTime>
  <Words>492</Words>
  <Application>Microsoft Office PowerPoint</Application>
  <PresentationFormat>Širokouhlá</PresentationFormat>
  <Paragraphs>143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2" baseType="lpstr">
      <vt:lpstr>Arial</vt:lpstr>
      <vt:lpstr>Cambria Math</vt:lpstr>
      <vt:lpstr>Trebuchet MS</vt:lpstr>
      <vt:lpstr>Wingdings 3</vt:lpstr>
      <vt:lpstr>Fazeta</vt:lpstr>
      <vt:lpstr>Hľadanie podobností v textoch ľudových piesní</vt:lpstr>
      <vt:lpstr>Výstup práce </vt:lpstr>
      <vt:lpstr>Využitie</vt:lpstr>
      <vt:lpstr>Využitie</vt:lpstr>
      <vt:lpstr>Ako? </vt:lpstr>
      <vt:lpstr>Príprava databázy  </vt:lpstr>
      <vt:lpstr>Príklad</vt:lpstr>
      <vt:lpstr>Základná analýza</vt:lpstr>
      <vt:lpstr>Základná analýza</vt:lpstr>
      <vt:lpstr>Príklad</vt:lpstr>
      <vt:lpstr>Príklad</vt:lpstr>
      <vt:lpstr>Príklad</vt:lpstr>
      <vt:lpstr>Hlbšia analýza</vt:lpstr>
      <vt:lpstr>Hlbšia analýza</vt:lpstr>
      <vt:lpstr>Technológie</vt:lpstr>
      <vt:lpstr>Zdroje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Mižák</dc:creator>
  <cp:lastModifiedBy>Michal Mižák</cp:lastModifiedBy>
  <cp:revision>40</cp:revision>
  <dcterms:created xsi:type="dcterms:W3CDTF">2017-04-08T13:45:15Z</dcterms:created>
  <dcterms:modified xsi:type="dcterms:W3CDTF">2017-04-23T21:09:51Z</dcterms:modified>
</cp:coreProperties>
</file>