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  <p:sldMasterId id="2147483797" r:id="rId2"/>
    <p:sldMasterId id="2147483947" r:id="rId3"/>
  </p:sldMasterIdLst>
  <p:sldIdLst>
    <p:sldId id="256" r:id="rId4"/>
    <p:sldId id="263" r:id="rId5"/>
    <p:sldId id="261" r:id="rId6"/>
    <p:sldId id="264" r:id="rId7"/>
    <p:sldId id="265" r:id="rId8"/>
    <p:sldId id="259" r:id="rId9"/>
    <p:sldId id="262" r:id="rId10"/>
    <p:sldId id="266" r:id="rId11"/>
    <p:sldId id="260" r:id="rId1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vol Sokol" initials="PS" lastIdx="7" clrIdx="0">
    <p:extLst>
      <p:ext uri="{19B8F6BF-5375-455C-9EA6-DF929625EA0E}">
        <p15:presenceInfo xmlns:p15="http://schemas.microsoft.com/office/powerpoint/2012/main" userId="Pavol Sokol" providerId="None"/>
      </p:ext>
    </p:extLst>
  </p:cmAuthor>
  <p:cmAuthor id="2" name="Miska" initials="M" lastIdx="1" clrIdx="1">
    <p:extLst>
      <p:ext uri="{19B8F6BF-5375-455C-9EA6-DF929625EA0E}">
        <p15:presenceInfo xmlns:p15="http://schemas.microsoft.com/office/powerpoint/2012/main" userId="Mis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6325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644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569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8375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230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9362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1146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3991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741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7032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760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3367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39102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47995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05783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775794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889283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70175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42812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76931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81663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949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52950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2865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40560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31998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86331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87800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64107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641930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18860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1854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65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5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35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402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762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79755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236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12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BA53A-BEC1-4E4F-8B31-A52E88C2355A}" type="datetimeFigureOut">
              <a:rPr lang="sk-SK" smtClean="0"/>
              <a:t>23. 11. 2016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1497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  <p:sldLayoutId id="2147483959" r:id="rId12"/>
    <p:sldLayoutId id="2147483960" r:id="rId13"/>
    <p:sldLayoutId id="2147483961" r:id="rId14"/>
    <p:sldLayoutId id="2147483962" r:id="rId15"/>
    <p:sldLayoutId id="21474839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663879"/>
            <a:ext cx="10245725" cy="2819978"/>
          </a:xfrm>
        </p:spPr>
        <p:txBody>
          <a:bodyPr>
            <a:normAutofit/>
          </a:bodyPr>
          <a:lstStyle/>
          <a:p>
            <a:pPr algn="ctr"/>
            <a:r>
              <a:rPr lang="sk-SK" sz="6600" dirty="0" smtClean="0"/>
              <a:t>Hybridný bezpečnostný odporúčací systém</a:t>
            </a:r>
            <a:endParaRPr lang="sk-SK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39394" y="4467927"/>
            <a:ext cx="7766936" cy="109689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sk-SK" sz="2000" dirty="0" smtClean="0">
                <a:solidFill>
                  <a:schemeClr val="tx1"/>
                </a:solidFill>
              </a:rPr>
              <a:t>Bc. </a:t>
            </a:r>
            <a:r>
              <a:rPr lang="sk-SK" sz="2000" b="1" dirty="0" smtClean="0">
                <a:solidFill>
                  <a:schemeClr val="tx1"/>
                </a:solidFill>
              </a:rPr>
              <a:t>Michaela </a:t>
            </a:r>
            <a:r>
              <a:rPr lang="sk-SK" sz="2000" b="1" dirty="0" err="1" smtClean="0">
                <a:solidFill>
                  <a:schemeClr val="tx1"/>
                </a:solidFill>
              </a:rPr>
              <a:t>Mihalíková</a:t>
            </a:r>
            <a:endParaRPr lang="sk-SK" sz="2000" b="1" dirty="0" smtClean="0">
              <a:solidFill>
                <a:schemeClr val="tx1"/>
              </a:solidFill>
            </a:endParaRPr>
          </a:p>
          <a:p>
            <a:pPr algn="ctr"/>
            <a:r>
              <a:rPr lang="sk-SK" sz="2000" dirty="0" smtClean="0">
                <a:solidFill>
                  <a:schemeClr val="tx1"/>
                </a:solidFill>
              </a:rPr>
              <a:t>Vedúci práce : RNDr. JUDr. Pavol Sokol, PhD.</a:t>
            </a:r>
          </a:p>
          <a:p>
            <a:pPr algn="ctr"/>
            <a:r>
              <a:rPr lang="sk-SK" sz="2000" dirty="0" smtClean="0">
                <a:solidFill>
                  <a:schemeClr val="tx1"/>
                </a:solidFill>
              </a:rPr>
              <a:t>Konzultant : RNDr. Tomáš Horváth, PhD.</a:t>
            </a:r>
          </a:p>
        </p:txBody>
      </p:sp>
      <p:sp>
        <p:nvSpPr>
          <p:cNvPr id="4" name="Obdĺžnik 3"/>
          <p:cNvSpPr/>
          <p:nvPr/>
        </p:nvSpPr>
        <p:spPr>
          <a:xfrm>
            <a:off x="3557148" y="5798637"/>
            <a:ext cx="3666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Preddiplomový seminár, 23.11.2016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25994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Motivácia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Existuje počítačová</a:t>
            </a:r>
            <a:r>
              <a:rPr lang="sk-SK" dirty="0" smtClean="0"/>
              <a:t> </a:t>
            </a:r>
            <a:r>
              <a:rPr lang="sk-SK" dirty="0" smtClean="0"/>
              <a:t>sieť </a:t>
            </a:r>
            <a:r>
              <a:rPr lang="sk-SK" dirty="0" smtClean="0"/>
              <a:t>voči ktorej smerujú</a:t>
            </a:r>
            <a:r>
              <a:rPr lang="sk-SK" dirty="0" smtClean="0"/>
              <a:t> </a:t>
            </a:r>
            <a:r>
              <a:rPr lang="sk-SK" dirty="0" smtClean="0"/>
              <a:t>útoky</a:t>
            </a:r>
          </a:p>
          <a:p>
            <a:r>
              <a:rPr lang="sk-SK" dirty="0" smtClean="0"/>
              <a:t>Dáta z týchto útokov sú zbierané a analyzované</a:t>
            </a:r>
          </a:p>
          <a:p>
            <a:pPr lvl="1"/>
            <a:r>
              <a:rPr lang="sk-SK" dirty="0"/>
              <a:t>Mnohokrát si administrátor nevšimne v rámci množstva záznamov podobnosti, teda je </a:t>
            </a:r>
            <a:r>
              <a:rPr lang="sk-SK" dirty="0" smtClean="0"/>
              <a:t>zahltený </a:t>
            </a:r>
            <a:r>
              <a:rPr lang="sk-SK" dirty="0"/>
              <a:t>veľkým množstvom údajov.</a:t>
            </a:r>
            <a:endParaRPr lang="sk-SK" dirty="0" smtClean="0"/>
          </a:p>
          <a:p>
            <a:pPr lvl="1"/>
            <a:r>
              <a:rPr lang="sk-SK" dirty="0" smtClean="0"/>
              <a:t>Dokáže systém odporučiť administrátorovi, ako má v prípade bezpečnostného incidentu postupovať ?</a:t>
            </a:r>
            <a:endParaRPr lang="sk-SK" dirty="0"/>
          </a:p>
          <a:p>
            <a:r>
              <a:rPr lang="sk-SK" dirty="0" smtClean="0"/>
              <a:t>Výhody :</a:t>
            </a:r>
            <a:endParaRPr lang="sk-SK" dirty="0"/>
          </a:p>
          <a:p>
            <a:pPr lvl="1"/>
            <a:r>
              <a:rPr lang="sk-SK" dirty="0" smtClean="0"/>
              <a:t>Je to rýchlejšie/efektívnejšie ako keby to administrátor robil manuálne.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990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Ciele práce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(1) Preskúmať a analyzovať hybridné odporúčacie techniky a možnosti ich použitia pri zabezpečení sieťových služieb.</a:t>
            </a:r>
          </a:p>
          <a:p>
            <a:r>
              <a:rPr lang="sk-SK" dirty="0"/>
              <a:t>(2) Preskúmať a porovnať aktuálne prístupy v oblasti odporúčacích systémov pre zabezpečenie sieťových služieb.</a:t>
            </a:r>
          </a:p>
          <a:p>
            <a:r>
              <a:rPr lang="sk-SK" dirty="0"/>
              <a:t>(3) Navrhnúť, implementovať a overiť prototyp </a:t>
            </a:r>
            <a:r>
              <a:rPr lang="sk-SK" dirty="0" err="1"/>
              <a:t>dohľadového</a:t>
            </a:r>
            <a:r>
              <a:rPr lang="sk-SK" dirty="0"/>
              <a:t> systému pre zabezpečenie sieťových služieb založeného na hybridných odporúčacích technikách. 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7597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sú to odporúčacie techniky ?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Je súbor techník ktorých cieľom je </a:t>
            </a:r>
            <a:r>
              <a:rPr lang="sk-SK" dirty="0"/>
              <a:t>na základe existujúcich poznatkov </a:t>
            </a:r>
            <a:r>
              <a:rPr lang="sk-SK" dirty="0" smtClean="0"/>
              <a:t>odhadnúť vhodný </a:t>
            </a:r>
            <a:r>
              <a:rPr lang="sk-SK" dirty="0"/>
              <a:t>obsah, ktorý by mohol užívateľa, príjemcu obsahu, </a:t>
            </a:r>
            <a:r>
              <a:rPr lang="sk-SK" dirty="0" smtClean="0"/>
              <a:t>zaujímať</a:t>
            </a:r>
          </a:p>
          <a:p>
            <a:r>
              <a:rPr lang="sk-SK" dirty="0" smtClean="0"/>
              <a:t>Využívajú sa v mnohých oblastiach : sociálne siete, filmové databázy, online-obchody, zoznamovacie služby atď.</a:t>
            </a:r>
          </a:p>
          <a:p>
            <a:r>
              <a:rPr lang="sk-SK" dirty="0" smtClean="0"/>
              <a:t>Delia sa na viac častí :</a:t>
            </a:r>
          </a:p>
          <a:p>
            <a:pPr lvl="1"/>
            <a:r>
              <a:rPr lang="sk-SK" dirty="0" err="1" smtClean="0"/>
              <a:t>Kolaboratívne</a:t>
            </a:r>
            <a:r>
              <a:rPr lang="sk-SK" dirty="0" smtClean="0"/>
              <a:t> filtrovanie</a:t>
            </a:r>
          </a:p>
          <a:p>
            <a:pPr lvl="1"/>
            <a:r>
              <a:rPr lang="sk-SK" dirty="0" smtClean="0"/>
              <a:t>Obsahové filtrovanie</a:t>
            </a:r>
          </a:p>
          <a:p>
            <a:pPr lvl="1"/>
            <a:r>
              <a:rPr lang="sk-SK" dirty="0" smtClean="0"/>
              <a:t>Hybridné systémy 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0696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Čo sú to odporúčacie techniky </a:t>
            </a:r>
            <a:r>
              <a:rPr lang="sk-SK" dirty="0" smtClean="0"/>
              <a:t>? 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40419"/>
          </a:xfrm>
        </p:spPr>
        <p:txBody>
          <a:bodyPr>
            <a:normAutofit/>
          </a:bodyPr>
          <a:lstStyle/>
          <a:p>
            <a:r>
              <a:rPr lang="sk-SK" dirty="0" err="1" smtClean="0"/>
              <a:t>Kolaboratívne</a:t>
            </a:r>
            <a:r>
              <a:rPr lang="sk-SK" dirty="0" smtClean="0"/>
              <a:t> filtrovanie</a:t>
            </a:r>
          </a:p>
          <a:p>
            <a:pPr lvl="1"/>
            <a:r>
              <a:rPr lang="sk-SK" dirty="0"/>
              <a:t>J</a:t>
            </a:r>
            <a:r>
              <a:rPr lang="sk-SK" dirty="0" smtClean="0"/>
              <a:t>e </a:t>
            </a:r>
            <a:r>
              <a:rPr lang="sk-SK" dirty="0"/>
              <a:t>jeden z najrozšírenejších typov RS, ktorého základná </a:t>
            </a:r>
            <a:r>
              <a:rPr lang="sk-SK" dirty="0" smtClean="0"/>
              <a:t>myšlienka spočíva </a:t>
            </a:r>
            <a:r>
              <a:rPr lang="sk-SK" dirty="0"/>
              <a:t>v generovaní odporúčania </a:t>
            </a:r>
            <a:r>
              <a:rPr lang="sk-SK" dirty="0" smtClean="0"/>
              <a:t>užívateľovi s </a:t>
            </a:r>
            <a:r>
              <a:rPr lang="sk-SK" dirty="0"/>
              <a:t>využitím údajov </a:t>
            </a:r>
            <a:r>
              <a:rPr lang="sk-SK" dirty="0" smtClean="0"/>
              <a:t>existujúcej užívateľskej základne.</a:t>
            </a:r>
            <a:endParaRPr lang="sk-SK" dirty="0"/>
          </a:p>
          <a:p>
            <a:pPr lvl="1"/>
            <a:endParaRPr lang="sk-SK" dirty="0" smtClean="0"/>
          </a:p>
          <a:p>
            <a:r>
              <a:rPr lang="sk-SK" dirty="0" smtClean="0"/>
              <a:t>Obsahové filtrovanie</a:t>
            </a:r>
          </a:p>
          <a:p>
            <a:pPr lvl="1"/>
            <a:r>
              <a:rPr lang="sk-SK" dirty="0"/>
              <a:t>Základnou myšlienkou obsahového filtrovania je odporučiť </a:t>
            </a:r>
            <a:r>
              <a:rPr lang="sk-SK" dirty="0" smtClean="0"/>
              <a:t>užívateľovi obsah </a:t>
            </a:r>
            <a:r>
              <a:rPr lang="sk-SK" dirty="0"/>
              <a:t>na základe informácií, ktoré máme o tomto obsahu a preferencií </a:t>
            </a:r>
            <a:r>
              <a:rPr lang="sk-SK" dirty="0" smtClean="0"/>
              <a:t>užívateľa</a:t>
            </a:r>
            <a:r>
              <a:rPr lang="sk-SK" dirty="0"/>
              <a:t>. Odporúčame teda obsah, ktorý najviac vyhovuje preferenciám užívateľa</a:t>
            </a:r>
            <a:r>
              <a:rPr lang="sk-SK" dirty="0" smtClean="0"/>
              <a:t>.</a:t>
            </a:r>
          </a:p>
          <a:p>
            <a:pPr lvl="1"/>
            <a:endParaRPr lang="sk-SK" dirty="0" smtClean="0"/>
          </a:p>
          <a:p>
            <a:r>
              <a:rPr lang="sk-SK" dirty="0" smtClean="0"/>
              <a:t>Hybridné filtrovanie</a:t>
            </a:r>
          </a:p>
          <a:p>
            <a:pPr lvl="1"/>
            <a:r>
              <a:rPr lang="sk-SK" dirty="0" smtClean="0"/>
              <a:t>Spojenie všetkých predchádzajúcich techník do jedného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6994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Implementácia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91620"/>
            <a:ext cx="8596668" cy="3880773"/>
          </a:xfrm>
        </p:spPr>
        <p:txBody>
          <a:bodyPr/>
          <a:lstStyle/>
          <a:p>
            <a:r>
              <a:rPr lang="sk-SK" dirty="0" smtClean="0"/>
              <a:t>Implementačná časť tejto diplomovej práce by mala byť súčasťou projektu </a:t>
            </a:r>
            <a:r>
              <a:rPr lang="sk-SK" dirty="0" err="1" smtClean="0"/>
              <a:t>HoneyLOG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497" y="254368"/>
            <a:ext cx="3338360" cy="1281692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807" y="2396468"/>
            <a:ext cx="8020050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Literatúra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(1) KANTOR, Paul B., et al. </a:t>
            </a:r>
            <a:r>
              <a:rPr lang="sk-SK" dirty="0" err="1"/>
              <a:t>Recommender</a:t>
            </a:r>
            <a:r>
              <a:rPr lang="sk-SK" dirty="0"/>
              <a:t> </a:t>
            </a:r>
            <a:r>
              <a:rPr lang="sk-SK" dirty="0" err="1"/>
              <a:t>systems</a:t>
            </a:r>
            <a:r>
              <a:rPr lang="sk-SK" dirty="0"/>
              <a:t> </a:t>
            </a:r>
            <a:r>
              <a:rPr lang="sk-SK" dirty="0" err="1"/>
              <a:t>handbook</a:t>
            </a:r>
            <a:r>
              <a:rPr lang="sk-SK" dirty="0"/>
              <a:t>. 2011.</a:t>
            </a:r>
          </a:p>
          <a:p>
            <a:r>
              <a:rPr lang="sk-SK" dirty="0"/>
              <a:t>(2) RICCI, </a:t>
            </a:r>
            <a:r>
              <a:rPr lang="sk-SK" dirty="0" err="1"/>
              <a:t>Francesco</a:t>
            </a:r>
            <a:r>
              <a:rPr lang="sk-SK" dirty="0"/>
              <a:t>; ROKACH, </a:t>
            </a:r>
            <a:r>
              <a:rPr lang="sk-SK" dirty="0" err="1"/>
              <a:t>Lior</a:t>
            </a:r>
            <a:r>
              <a:rPr lang="sk-SK" dirty="0"/>
              <a:t>; SHAPIRA, </a:t>
            </a:r>
            <a:r>
              <a:rPr lang="sk-SK" dirty="0" err="1"/>
              <a:t>Bracha</a:t>
            </a:r>
            <a:r>
              <a:rPr lang="sk-SK" dirty="0"/>
              <a:t>. </a:t>
            </a:r>
            <a:r>
              <a:rPr lang="sk-SK" dirty="0" err="1"/>
              <a:t>Introduction</a:t>
            </a:r>
            <a:r>
              <a:rPr lang="sk-SK" dirty="0"/>
              <a:t> to </a:t>
            </a:r>
            <a:r>
              <a:rPr lang="sk-SK" dirty="0" err="1"/>
              <a:t>recommender</a:t>
            </a:r>
            <a:r>
              <a:rPr lang="sk-SK" dirty="0"/>
              <a:t> </a:t>
            </a:r>
            <a:r>
              <a:rPr lang="sk-SK" dirty="0" err="1"/>
              <a:t>systems</a:t>
            </a:r>
            <a:r>
              <a:rPr lang="sk-SK" dirty="0"/>
              <a:t> </a:t>
            </a:r>
            <a:r>
              <a:rPr lang="sk-SK" dirty="0" err="1"/>
              <a:t>handbook</a:t>
            </a:r>
            <a:r>
              <a:rPr lang="sk-SK" dirty="0"/>
              <a:t>. </a:t>
            </a:r>
            <a:r>
              <a:rPr lang="sk-SK" dirty="0" err="1"/>
              <a:t>Springer</a:t>
            </a:r>
            <a:r>
              <a:rPr lang="sk-SK" dirty="0"/>
              <a:t> US, 2011.</a:t>
            </a:r>
          </a:p>
          <a:p>
            <a:r>
              <a:rPr lang="sk-SK" dirty="0"/>
              <a:t>(3) GORAKALA, </a:t>
            </a:r>
            <a:r>
              <a:rPr lang="sk-SK" dirty="0" err="1"/>
              <a:t>Suresh</a:t>
            </a:r>
            <a:r>
              <a:rPr lang="sk-SK" dirty="0"/>
              <a:t> K.; USUELLI, </a:t>
            </a:r>
            <a:r>
              <a:rPr lang="sk-SK" dirty="0" err="1"/>
              <a:t>Michele</a:t>
            </a:r>
            <a:r>
              <a:rPr lang="sk-SK" dirty="0"/>
              <a:t>. </a:t>
            </a:r>
            <a:r>
              <a:rPr lang="sk-SK" dirty="0" err="1"/>
              <a:t>Building</a:t>
            </a:r>
            <a:r>
              <a:rPr lang="sk-SK" dirty="0"/>
              <a:t> a </a:t>
            </a:r>
            <a:r>
              <a:rPr lang="sk-SK" dirty="0" err="1"/>
              <a:t>Recommendation</a:t>
            </a:r>
            <a:r>
              <a:rPr lang="sk-SK" dirty="0"/>
              <a:t> </a:t>
            </a:r>
            <a:r>
              <a:rPr lang="sk-SK" dirty="0" err="1"/>
              <a:t>System</a:t>
            </a:r>
            <a:r>
              <a:rPr lang="sk-SK" dirty="0"/>
              <a:t> </a:t>
            </a:r>
            <a:r>
              <a:rPr lang="sk-SK" dirty="0" err="1"/>
              <a:t>with</a:t>
            </a:r>
            <a:r>
              <a:rPr lang="sk-SK" dirty="0"/>
              <a:t> R. </a:t>
            </a:r>
            <a:r>
              <a:rPr lang="sk-SK" dirty="0" err="1"/>
              <a:t>Packt</a:t>
            </a:r>
            <a:r>
              <a:rPr lang="sk-SK" dirty="0"/>
              <a:t> </a:t>
            </a:r>
            <a:r>
              <a:rPr lang="sk-SK" dirty="0" err="1"/>
              <a:t>Publishing</a:t>
            </a:r>
            <a:r>
              <a:rPr lang="sk-SK" dirty="0"/>
              <a:t> </a:t>
            </a:r>
            <a:r>
              <a:rPr lang="sk-SK" dirty="0" err="1"/>
              <a:t>Ltd</a:t>
            </a:r>
            <a:r>
              <a:rPr lang="sk-SK" dirty="0"/>
              <a:t>, 2015.</a:t>
            </a:r>
          </a:p>
          <a:p>
            <a:r>
              <a:rPr lang="sk-SK" dirty="0"/>
              <a:t>(4) COLLINS, Michael. </a:t>
            </a:r>
            <a:r>
              <a:rPr lang="sk-SK" dirty="0" err="1"/>
              <a:t>Network</a:t>
            </a:r>
            <a:r>
              <a:rPr lang="sk-SK" dirty="0"/>
              <a:t> </a:t>
            </a:r>
            <a:r>
              <a:rPr lang="sk-SK" dirty="0" err="1"/>
              <a:t>security</a:t>
            </a:r>
            <a:r>
              <a:rPr lang="sk-SK" dirty="0"/>
              <a:t> </a:t>
            </a:r>
            <a:r>
              <a:rPr lang="sk-SK" dirty="0" err="1"/>
              <a:t>through</a:t>
            </a:r>
            <a:r>
              <a:rPr lang="sk-SK" dirty="0"/>
              <a:t> </a:t>
            </a:r>
            <a:r>
              <a:rPr lang="sk-SK" dirty="0" err="1"/>
              <a:t>data</a:t>
            </a:r>
            <a:r>
              <a:rPr lang="sk-SK" dirty="0"/>
              <a:t> </a:t>
            </a:r>
            <a:r>
              <a:rPr lang="sk-SK" dirty="0" err="1"/>
              <a:t>analysis</a:t>
            </a:r>
            <a:r>
              <a:rPr lang="sk-SK" dirty="0"/>
              <a:t>: </a:t>
            </a:r>
            <a:r>
              <a:rPr lang="sk-SK" dirty="0" err="1"/>
              <a:t>building</a:t>
            </a:r>
            <a:r>
              <a:rPr lang="sk-SK" dirty="0"/>
              <a:t> </a:t>
            </a:r>
            <a:r>
              <a:rPr lang="sk-SK" dirty="0" err="1"/>
              <a:t>situational</a:t>
            </a:r>
            <a:r>
              <a:rPr lang="sk-SK" dirty="0"/>
              <a:t> </a:t>
            </a:r>
            <a:r>
              <a:rPr lang="sk-SK" dirty="0" err="1"/>
              <a:t>awareness</a:t>
            </a:r>
            <a:r>
              <a:rPr lang="sk-SK" dirty="0"/>
              <a:t>. " </a:t>
            </a:r>
            <a:r>
              <a:rPr lang="sk-SK" dirty="0" err="1"/>
              <a:t>O'Reilly</a:t>
            </a:r>
            <a:r>
              <a:rPr lang="sk-SK" dirty="0"/>
              <a:t> </a:t>
            </a:r>
            <a:r>
              <a:rPr lang="sk-SK" dirty="0" err="1"/>
              <a:t>Media</a:t>
            </a:r>
            <a:r>
              <a:rPr lang="sk-SK" dirty="0"/>
              <a:t>, </a:t>
            </a:r>
            <a:r>
              <a:rPr lang="sk-SK" dirty="0" err="1"/>
              <a:t>Inc</a:t>
            </a:r>
            <a:r>
              <a:rPr lang="sk-SK" dirty="0"/>
              <a:t>.", 2014.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9990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Vedecké články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/>
              <a:t>(1) DEVI, P. </a:t>
            </a:r>
            <a:r>
              <a:rPr lang="sk-SK" dirty="0" err="1"/>
              <a:t>Anjali</a:t>
            </a:r>
            <a:r>
              <a:rPr lang="sk-SK" dirty="0"/>
              <a:t>; ANITHA, L. </a:t>
            </a:r>
            <a:r>
              <a:rPr lang="sk-SK" dirty="0" err="1"/>
              <a:t>Securing</a:t>
            </a:r>
            <a:r>
              <a:rPr lang="sk-SK" dirty="0"/>
              <a:t> </a:t>
            </a:r>
            <a:r>
              <a:rPr lang="sk-SK" dirty="0" err="1"/>
              <a:t>collaborative</a:t>
            </a:r>
            <a:r>
              <a:rPr lang="sk-SK" dirty="0"/>
              <a:t> </a:t>
            </a:r>
            <a:r>
              <a:rPr lang="sk-SK" dirty="0" err="1"/>
              <a:t>filtering</a:t>
            </a:r>
            <a:r>
              <a:rPr lang="sk-SK" dirty="0"/>
              <a:t> </a:t>
            </a:r>
            <a:r>
              <a:rPr lang="sk-SK" dirty="0" err="1"/>
              <a:t>recommender</a:t>
            </a:r>
            <a:r>
              <a:rPr lang="sk-SK" dirty="0"/>
              <a:t> </a:t>
            </a:r>
            <a:r>
              <a:rPr lang="sk-SK" dirty="0" err="1"/>
              <a:t>system</a:t>
            </a:r>
            <a:r>
              <a:rPr lang="sk-SK" dirty="0"/>
              <a:t> </a:t>
            </a:r>
            <a:r>
              <a:rPr lang="sk-SK" dirty="0" err="1"/>
              <a:t>using</a:t>
            </a:r>
            <a:r>
              <a:rPr lang="sk-SK" dirty="0"/>
              <a:t> </a:t>
            </a:r>
            <a:r>
              <a:rPr lang="sk-SK" dirty="0" err="1"/>
              <a:t>Kohonen</a:t>
            </a:r>
            <a:r>
              <a:rPr lang="sk-SK" dirty="0"/>
              <a:t> Net </a:t>
            </a:r>
            <a:r>
              <a:rPr lang="sk-SK" dirty="0" err="1"/>
              <a:t>clustering</a:t>
            </a:r>
            <a:r>
              <a:rPr lang="sk-SK" dirty="0"/>
              <a:t> </a:t>
            </a:r>
            <a:r>
              <a:rPr lang="sk-SK" dirty="0" err="1"/>
              <a:t>technique</a:t>
            </a:r>
            <a:r>
              <a:rPr lang="sk-SK" dirty="0"/>
              <a:t>. In: </a:t>
            </a:r>
            <a:r>
              <a:rPr lang="sk-SK" dirty="0" err="1"/>
              <a:t>Advanced</a:t>
            </a:r>
            <a:r>
              <a:rPr lang="sk-SK" dirty="0"/>
              <a:t> </a:t>
            </a:r>
            <a:r>
              <a:rPr lang="sk-SK" dirty="0" err="1"/>
              <a:t>Communication</a:t>
            </a:r>
            <a:r>
              <a:rPr lang="sk-SK" dirty="0"/>
              <a:t> </a:t>
            </a:r>
            <a:r>
              <a:rPr lang="sk-SK" dirty="0" err="1"/>
              <a:t>Control</a:t>
            </a:r>
            <a:r>
              <a:rPr lang="sk-SK" dirty="0"/>
              <a:t> and </a:t>
            </a:r>
            <a:r>
              <a:rPr lang="sk-SK" dirty="0" err="1"/>
              <a:t>Computing</a:t>
            </a:r>
            <a:r>
              <a:rPr lang="sk-SK" dirty="0"/>
              <a:t> Technologies (ICACCCT), 2014 International </a:t>
            </a:r>
            <a:r>
              <a:rPr lang="sk-SK" dirty="0" err="1"/>
              <a:t>Conference</a:t>
            </a:r>
            <a:r>
              <a:rPr lang="sk-SK" dirty="0"/>
              <a:t> on. IEEE, 2014. p. 1084-1088.</a:t>
            </a:r>
          </a:p>
          <a:p>
            <a:endParaRPr lang="sk-SK" dirty="0"/>
          </a:p>
          <a:p>
            <a:r>
              <a:rPr lang="sk-SK" dirty="0"/>
              <a:t>(2) RICCI, </a:t>
            </a:r>
            <a:r>
              <a:rPr lang="sk-SK" dirty="0" err="1"/>
              <a:t>Francesco</a:t>
            </a:r>
            <a:r>
              <a:rPr lang="sk-SK" dirty="0"/>
              <a:t>; ROKACH, </a:t>
            </a:r>
            <a:r>
              <a:rPr lang="sk-SK" dirty="0" err="1"/>
              <a:t>Lior</a:t>
            </a:r>
            <a:r>
              <a:rPr lang="sk-SK" dirty="0"/>
              <a:t>; SHAPIRA, </a:t>
            </a:r>
            <a:r>
              <a:rPr lang="sk-SK" dirty="0" err="1"/>
              <a:t>Bracha</a:t>
            </a:r>
            <a:r>
              <a:rPr lang="sk-SK" dirty="0"/>
              <a:t>. </a:t>
            </a:r>
            <a:r>
              <a:rPr lang="sk-SK" dirty="0" err="1"/>
              <a:t>Recommender</a:t>
            </a:r>
            <a:r>
              <a:rPr lang="sk-SK" dirty="0"/>
              <a:t> </a:t>
            </a:r>
            <a:r>
              <a:rPr lang="sk-SK" dirty="0" err="1"/>
              <a:t>systems</a:t>
            </a:r>
            <a:r>
              <a:rPr lang="sk-SK" dirty="0"/>
              <a:t>: </a:t>
            </a:r>
            <a:r>
              <a:rPr lang="sk-SK" dirty="0" err="1"/>
              <a:t>introduction</a:t>
            </a:r>
            <a:r>
              <a:rPr lang="sk-SK" dirty="0"/>
              <a:t> and </a:t>
            </a:r>
            <a:r>
              <a:rPr lang="sk-SK" dirty="0" err="1"/>
              <a:t>challenges</a:t>
            </a:r>
            <a:r>
              <a:rPr lang="sk-SK" dirty="0"/>
              <a:t>. In: </a:t>
            </a:r>
            <a:r>
              <a:rPr lang="sk-SK" dirty="0" err="1"/>
              <a:t>Recommender</a:t>
            </a:r>
            <a:r>
              <a:rPr lang="sk-SK" dirty="0"/>
              <a:t> Systems </a:t>
            </a:r>
            <a:r>
              <a:rPr lang="sk-SK" dirty="0" err="1"/>
              <a:t>Handbook</a:t>
            </a:r>
            <a:r>
              <a:rPr lang="sk-SK" dirty="0"/>
              <a:t>. </a:t>
            </a:r>
            <a:r>
              <a:rPr lang="sk-SK" dirty="0" err="1"/>
              <a:t>Springer</a:t>
            </a:r>
            <a:r>
              <a:rPr lang="sk-SK" dirty="0"/>
              <a:t> US, 2015. p. 1-34.</a:t>
            </a:r>
          </a:p>
          <a:p>
            <a:endParaRPr lang="sk-SK" dirty="0"/>
          </a:p>
          <a:p>
            <a:r>
              <a:rPr lang="sk-SK" dirty="0"/>
              <a:t>(3) ZHOU, </a:t>
            </a:r>
            <a:r>
              <a:rPr lang="sk-SK" dirty="0" err="1"/>
              <a:t>Quanqiang</a:t>
            </a:r>
            <a:r>
              <a:rPr lang="sk-SK" dirty="0"/>
              <a:t>. </a:t>
            </a:r>
            <a:r>
              <a:rPr lang="sk-SK" dirty="0" err="1"/>
              <a:t>Supervised</a:t>
            </a:r>
            <a:r>
              <a:rPr lang="sk-SK" dirty="0"/>
              <a:t> </a:t>
            </a:r>
            <a:r>
              <a:rPr lang="sk-SK" dirty="0" err="1"/>
              <a:t>approach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detecting</a:t>
            </a:r>
            <a:r>
              <a:rPr lang="sk-SK" dirty="0"/>
              <a:t> </a:t>
            </a:r>
            <a:r>
              <a:rPr lang="sk-SK" dirty="0" err="1"/>
              <a:t>average</a:t>
            </a:r>
            <a:r>
              <a:rPr lang="sk-SK" dirty="0"/>
              <a:t> over </a:t>
            </a:r>
            <a:r>
              <a:rPr lang="sk-SK" dirty="0" err="1"/>
              <a:t>popular</a:t>
            </a:r>
            <a:r>
              <a:rPr lang="sk-SK" dirty="0"/>
              <a:t> </a:t>
            </a:r>
            <a:r>
              <a:rPr lang="sk-SK" dirty="0" err="1"/>
              <a:t>items</a:t>
            </a:r>
            <a:r>
              <a:rPr lang="sk-SK" dirty="0"/>
              <a:t> </a:t>
            </a:r>
            <a:r>
              <a:rPr lang="sk-SK" dirty="0" err="1"/>
              <a:t>attack</a:t>
            </a:r>
            <a:r>
              <a:rPr lang="sk-SK" dirty="0"/>
              <a:t> in </a:t>
            </a:r>
            <a:r>
              <a:rPr lang="sk-SK" dirty="0" err="1"/>
              <a:t>collaborative</a:t>
            </a:r>
            <a:r>
              <a:rPr lang="sk-SK" dirty="0"/>
              <a:t> </a:t>
            </a:r>
            <a:r>
              <a:rPr lang="sk-SK" dirty="0" err="1"/>
              <a:t>recommender</a:t>
            </a:r>
            <a:r>
              <a:rPr lang="sk-SK" dirty="0"/>
              <a:t> </a:t>
            </a:r>
            <a:r>
              <a:rPr lang="sk-SK" dirty="0" err="1"/>
              <a:t>systems</a:t>
            </a:r>
            <a:r>
              <a:rPr lang="sk-SK" dirty="0"/>
              <a:t>. IET </a:t>
            </a:r>
            <a:r>
              <a:rPr lang="sk-SK" dirty="0" err="1"/>
              <a:t>Information</a:t>
            </a:r>
            <a:r>
              <a:rPr lang="sk-SK" dirty="0"/>
              <a:t> </a:t>
            </a:r>
            <a:r>
              <a:rPr lang="sk-SK" dirty="0" err="1"/>
              <a:t>Security</a:t>
            </a:r>
            <a:r>
              <a:rPr lang="sk-SK" dirty="0"/>
              <a:t>, 2016, 10.3: 134-141.</a:t>
            </a:r>
          </a:p>
          <a:p>
            <a:endParaRPr lang="sk-SK" dirty="0"/>
          </a:p>
          <a:p>
            <a:r>
              <a:rPr lang="sk-SK" dirty="0"/>
              <a:t>(4) BOBADILLA, </a:t>
            </a:r>
            <a:r>
              <a:rPr lang="sk-SK" dirty="0" err="1"/>
              <a:t>Jesús</a:t>
            </a:r>
            <a:r>
              <a:rPr lang="sk-SK" dirty="0"/>
              <a:t>, et al. </a:t>
            </a:r>
            <a:r>
              <a:rPr lang="sk-SK" dirty="0" err="1"/>
              <a:t>Recommender</a:t>
            </a:r>
            <a:r>
              <a:rPr lang="sk-SK" dirty="0"/>
              <a:t> </a:t>
            </a:r>
            <a:r>
              <a:rPr lang="sk-SK" dirty="0" err="1"/>
              <a:t>systems</a:t>
            </a:r>
            <a:r>
              <a:rPr lang="sk-SK" dirty="0"/>
              <a:t> </a:t>
            </a:r>
            <a:r>
              <a:rPr lang="sk-SK" dirty="0" err="1"/>
              <a:t>survey</a:t>
            </a:r>
            <a:r>
              <a:rPr lang="sk-SK" dirty="0"/>
              <a:t>. </a:t>
            </a:r>
            <a:r>
              <a:rPr lang="sk-SK" dirty="0" err="1"/>
              <a:t>Knowledge-Based</a:t>
            </a:r>
            <a:r>
              <a:rPr lang="sk-SK" dirty="0"/>
              <a:t> Systems, 2013, 46: 109-132.</a:t>
            </a:r>
          </a:p>
          <a:p>
            <a:endParaRPr lang="sk-SK" dirty="0"/>
          </a:p>
          <a:p>
            <a:r>
              <a:rPr lang="sk-SK" dirty="0"/>
              <a:t>(5) POWER, Daniel J.; SHARDA, </a:t>
            </a:r>
            <a:r>
              <a:rPr lang="sk-SK" dirty="0" err="1"/>
              <a:t>Ramesh</a:t>
            </a:r>
            <a:r>
              <a:rPr lang="sk-SK" dirty="0"/>
              <a:t>; BURSTEIN, </a:t>
            </a:r>
            <a:r>
              <a:rPr lang="sk-SK" dirty="0" err="1"/>
              <a:t>Frada</a:t>
            </a:r>
            <a:r>
              <a:rPr lang="sk-SK" dirty="0"/>
              <a:t>. </a:t>
            </a:r>
            <a:r>
              <a:rPr lang="sk-SK" dirty="0" err="1"/>
              <a:t>Decision</a:t>
            </a:r>
            <a:r>
              <a:rPr lang="sk-SK" dirty="0"/>
              <a:t> </a:t>
            </a:r>
            <a:r>
              <a:rPr lang="sk-SK" dirty="0" err="1"/>
              <a:t>support</a:t>
            </a:r>
            <a:r>
              <a:rPr lang="sk-SK" dirty="0"/>
              <a:t> </a:t>
            </a:r>
            <a:r>
              <a:rPr lang="sk-SK" dirty="0" err="1"/>
              <a:t>systems</a:t>
            </a:r>
            <a:r>
              <a:rPr lang="sk-SK" dirty="0"/>
              <a:t>. John </a:t>
            </a:r>
            <a:r>
              <a:rPr lang="sk-SK" dirty="0" err="1"/>
              <a:t>Wiley</a:t>
            </a:r>
            <a:r>
              <a:rPr lang="sk-SK" dirty="0"/>
              <a:t> &amp; </a:t>
            </a:r>
            <a:r>
              <a:rPr lang="sk-SK" dirty="0" err="1"/>
              <a:t>Sons</a:t>
            </a:r>
            <a:r>
              <a:rPr lang="sk-SK" dirty="0"/>
              <a:t>, </a:t>
            </a:r>
            <a:r>
              <a:rPr lang="sk-SK" dirty="0" err="1"/>
              <a:t>Ltd</a:t>
            </a:r>
            <a:r>
              <a:rPr lang="sk-SK" dirty="0"/>
              <a:t>, 2015.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2209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5653" y="242169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sk-SK" sz="5400" dirty="0" smtClean="0"/>
              <a:t>Ďakujem za pozornosť</a:t>
            </a:r>
            <a:endParaRPr lang="sk-SK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45903" y="4116667"/>
            <a:ext cx="4636168" cy="52609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k-SK" sz="2400" b="1" dirty="0"/>
              <a:t>Bc. Michaela </a:t>
            </a:r>
            <a:r>
              <a:rPr lang="sk-SK" sz="2400" b="1" dirty="0" err="1" smtClean="0"/>
              <a:t>Mihalíková</a:t>
            </a:r>
            <a:endParaRPr lang="sk-SK" sz="2400" b="1" dirty="0" smtClean="0"/>
          </a:p>
          <a:p>
            <a:pPr marL="0" indent="0" algn="ctr">
              <a:buNone/>
            </a:pPr>
            <a:r>
              <a:rPr lang="sk-SK" sz="2400" b="1" dirty="0" smtClean="0"/>
              <a:t>mi.michalka@gmail.com</a:t>
            </a:r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156553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seta">
  <a:themeElements>
    <a:clrScheme name="Modro-zelená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TM02900771[[fn=Řez]]</Template>
  <TotalTime>199</TotalTime>
  <Words>563</Words>
  <Application>Microsoft Office PowerPoint</Application>
  <PresentationFormat>Širokoúhlá obrazovka</PresentationFormat>
  <Paragraphs>56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Trebuchet MS</vt:lpstr>
      <vt:lpstr>Wingdings 2</vt:lpstr>
      <vt:lpstr>Wingdings 3</vt:lpstr>
      <vt:lpstr>HDOfficeLightV0</vt:lpstr>
      <vt:lpstr>1_HDOfficeLightV0</vt:lpstr>
      <vt:lpstr>Faseta</vt:lpstr>
      <vt:lpstr>Hybridný bezpečnostný odporúčací systém</vt:lpstr>
      <vt:lpstr>Motivácia</vt:lpstr>
      <vt:lpstr>Ciele práce</vt:lpstr>
      <vt:lpstr>Čo sú to odporúčacie techniky ?</vt:lpstr>
      <vt:lpstr>Čo sú to odporúčacie techniky ? </vt:lpstr>
      <vt:lpstr>Implementácia</vt:lpstr>
      <vt:lpstr>Literatúra</vt:lpstr>
      <vt:lpstr>Vedecké články</vt:lpstr>
      <vt:lpstr>Ďakujem za pozornosť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Hybridný bezpečnostný odporúčací systém</dc:title>
  <dc:creator>Miska</dc:creator>
  <cp:lastModifiedBy>Miska</cp:lastModifiedBy>
  <cp:revision>21</cp:revision>
  <dcterms:created xsi:type="dcterms:W3CDTF">2016-11-21T16:12:43Z</dcterms:created>
  <dcterms:modified xsi:type="dcterms:W3CDTF">2016-11-23T08:03:01Z</dcterms:modified>
</cp:coreProperties>
</file>