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notesMasterIdLst>
    <p:notesMasterId r:id="rId9"/>
  </p:notesMasterIdLst>
  <p:sldIdLst>
    <p:sldId id="256" r:id="rId2"/>
    <p:sldId id="259" r:id="rId3"/>
    <p:sldId id="258" r:id="rId4"/>
    <p:sldId id="257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14280-5106-4AFE-8797-6401C60C161E}" type="datetimeFigureOut">
              <a:rPr lang="sk-SK" smtClean="0"/>
              <a:t>22.11.2017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4E13E-CA0E-458E-84F8-1E79388F19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974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Predstavuje </a:t>
            </a:r>
            <a:r>
              <a:rPr lang="sk-SK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preprogramovateľnú</a:t>
            </a:r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verziu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hradlových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polí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4E13E-CA0E-458E-84F8-1E79388F19CB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049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0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11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6707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22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6737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03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88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7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4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7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5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9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2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2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Využitie FPGA na bezpečnú komunikáciu medzi </a:t>
            </a:r>
            <a:r>
              <a:rPr lang="sk-SK" dirty="0" err="1"/>
              <a:t>IoT</a:t>
            </a:r>
            <a:r>
              <a:rPr lang="sk-SK" dirty="0"/>
              <a:t> zariadeniami.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MILAN CHRASTINA</a:t>
            </a:r>
          </a:p>
          <a:p>
            <a:r>
              <a:rPr lang="sk-SK" dirty="0"/>
              <a:t>Vedúci práce: </a:t>
            </a:r>
            <a:r>
              <a:rPr lang="sk-SK" dirty="0" smtClean="0"/>
              <a:t>DOC. RNDr. </a:t>
            </a:r>
            <a:r>
              <a:rPr lang="sk-SK" dirty="0"/>
              <a:t>JOZEF JIRÁSEK, PHD</a:t>
            </a:r>
            <a:r>
              <a:rPr lang="sk-SK" dirty="0" smtClean="0"/>
              <a:t>.</a:t>
            </a:r>
          </a:p>
          <a:p>
            <a:r>
              <a:rPr lang="sk-SK" dirty="0" smtClean="0"/>
              <a:t>Ústav Informatiky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5957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200" dirty="0" smtClean="0"/>
              <a:t>Stále sa rozvíjajúci trh </a:t>
            </a:r>
            <a:r>
              <a:rPr lang="sk-SK" sz="2200" dirty="0" err="1" smtClean="0"/>
              <a:t>IoT</a:t>
            </a:r>
            <a:r>
              <a:rPr lang="sk-SK" sz="2200" dirty="0" smtClean="0"/>
              <a:t> zariadení</a:t>
            </a:r>
          </a:p>
          <a:p>
            <a:endParaRPr lang="sk-SK" sz="2200" dirty="0"/>
          </a:p>
          <a:p>
            <a:r>
              <a:rPr lang="sk-SK" sz="2200" dirty="0" smtClean="0"/>
              <a:t>Využiť bezpečnú komunikáciu medzi </a:t>
            </a:r>
            <a:r>
              <a:rPr lang="sk-SK" sz="2200" dirty="0" err="1" smtClean="0"/>
              <a:t>IoT</a:t>
            </a:r>
            <a:r>
              <a:rPr lang="sk-SK" sz="2200" dirty="0" smtClean="0"/>
              <a:t> aj bez pripojenia na internet</a:t>
            </a:r>
          </a:p>
          <a:p>
            <a:endParaRPr lang="sk-SK" sz="2200" dirty="0"/>
          </a:p>
          <a:p>
            <a:r>
              <a:rPr lang="sk-SK" sz="2200" dirty="0" smtClean="0"/>
              <a:t>Rýchla komunikácia medzi väčším množstvom </a:t>
            </a:r>
            <a:r>
              <a:rPr lang="sk-SK" sz="2200" dirty="0" err="1" smtClean="0"/>
              <a:t>IoT</a:t>
            </a:r>
            <a:r>
              <a:rPr lang="sk-SK" sz="2200" dirty="0" smtClean="0"/>
              <a:t> zariadení v reálnom čase.</a:t>
            </a:r>
          </a:p>
        </p:txBody>
      </p:sp>
    </p:spTree>
    <p:extLst>
      <p:ext uri="{BB962C8B-B14F-4D97-AF65-F5344CB8AC3E}">
        <p14:creationId xmlns:p14="http://schemas.microsoft.com/office/powerpoint/2010/main" val="391256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FPGA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371" y="1370510"/>
            <a:ext cx="9274629" cy="5487490"/>
          </a:xfrm>
        </p:spPr>
      </p:pic>
    </p:spTree>
    <p:extLst>
      <p:ext uri="{BB962C8B-B14F-4D97-AF65-F5344CB8AC3E}">
        <p14:creationId xmlns:p14="http://schemas.microsoft.com/office/powerpoint/2010/main" val="117193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FPGA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200" dirty="0" err="1" smtClean="0"/>
              <a:t>Field</a:t>
            </a:r>
            <a:r>
              <a:rPr lang="sk-SK" sz="2200" dirty="0" smtClean="0"/>
              <a:t> </a:t>
            </a:r>
            <a:r>
              <a:rPr lang="sk-SK" sz="2200" dirty="0" err="1"/>
              <a:t>Programmable</a:t>
            </a:r>
            <a:r>
              <a:rPr lang="sk-SK" sz="2200" dirty="0"/>
              <a:t> Gate </a:t>
            </a:r>
            <a:r>
              <a:rPr lang="sk-SK" sz="2200" dirty="0" err="1" smtClean="0"/>
              <a:t>Array</a:t>
            </a:r>
            <a:endParaRPr lang="sk-SK" sz="2200" dirty="0" smtClean="0"/>
          </a:p>
          <a:p>
            <a:r>
              <a:rPr lang="sk-SK" sz="2200" dirty="0" smtClean="0"/>
              <a:t>Typ integrovaného logického obvodu</a:t>
            </a:r>
          </a:p>
          <a:p>
            <a:r>
              <a:rPr lang="sk-SK" sz="2000" dirty="0"/>
              <a:t>Obsahuje pole </a:t>
            </a:r>
            <a:r>
              <a:rPr lang="sk-SK" sz="2000" dirty="0" err="1"/>
              <a:t>programovatelných</a:t>
            </a:r>
            <a:r>
              <a:rPr lang="sk-SK" sz="2000" dirty="0"/>
              <a:t> logických </a:t>
            </a:r>
            <a:r>
              <a:rPr lang="sk-SK" sz="2000" dirty="0" err="1"/>
              <a:t>obvodů</a:t>
            </a:r>
            <a:endParaRPr lang="sk-SK" sz="2000" dirty="0"/>
          </a:p>
          <a:p>
            <a:endParaRPr lang="sk-SK" sz="22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514" y="3509554"/>
            <a:ext cx="4531449" cy="240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1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Protokoly v </a:t>
            </a:r>
            <a:r>
              <a:rPr lang="sk-SK" dirty="0" err="1" smtClean="0"/>
              <a:t>IoT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Potreba odľahčených protokolov na komunikáciu ktoré </a:t>
            </a:r>
            <a:r>
              <a:rPr lang="sk-SK" dirty="0"/>
              <a:t>na </a:t>
            </a:r>
            <a:r>
              <a:rPr lang="sk-SK" dirty="0" smtClean="0"/>
              <a:t>beh nevyžadujú množstvo zdrojov</a:t>
            </a:r>
          </a:p>
          <a:p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408" y="2947261"/>
            <a:ext cx="8119008" cy="215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20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sz="2400" dirty="0"/>
              <a:t>Analyzovať požiadavky na bezpečnú komunikáciu medzi </a:t>
            </a:r>
            <a:r>
              <a:rPr lang="sk-SK" sz="2400" dirty="0" err="1"/>
              <a:t>IoT</a:t>
            </a:r>
            <a:r>
              <a:rPr lang="sk-SK" sz="2400" dirty="0"/>
              <a:t> zariadeniami a možnosti ich realizácie pomocou FPGA polí</a:t>
            </a:r>
            <a:r>
              <a:rPr lang="sk-SK" sz="2400" dirty="0" smtClean="0"/>
              <a:t>.</a:t>
            </a:r>
          </a:p>
          <a:p>
            <a:endParaRPr lang="sk-SK" sz="2400" dirty="0" smtClean="0"/>
          </a:p>
          <a:p>
            <a:r>
              <a:rPr lang="sk-SK" sz="2400" dirty="0"/>
              <a:t>Navrhnúť bezpečné protokoly pre priamu komunikáciu medzi </a:t>
            </a:r>
            <a:r>
              <a:rPr lang="sk-SK" sz="2400" dirty="0" err="1"/>
              <a:t>IoT</a:t>
            </a:r>
            <a:r>
              <a:rPr lang="sk-SK" sz="2400" dirty="0"/>
              <a:t> </a:t>
            </a:r>
            <a:r>
              <a:rPr lang="sk-SK" sz="2400" dirty="0" smtClean="0"/>
              <a:t>zariadeniami </a:t>
            </a:r>
            <a:r>
              <a:rPr lang="sk-SK" sz="2400" dirty="0"/>
              <a:t>aj bez pripájania do siete </a:t>
            </a:r>
            <a:r>
              <a:rPr lang="sk-SK" sz="2400" dirty="0" smtClean="0"/>
              <a:t>Internet</a:t>
            </a:r>
          </a:p>
          <a:p>
            <a:endParaRPr lang="sk-SK" sz="2400" dirty="0" smtClean="0"/>
          </a:p>
          <a:p>
            <a:r>
              <a:rPr lang="sk-SK" sz="2400" dirty="0"/>
              <a:t>Implementovať rýchle bezpečné protokoly pre riadenie </a:t>
            </a:r>
            <a:r>
              <a:rPr lang="sk-SK" sz="2400" dirty="0" err="1"/>
              <a:t>IoT</a:t>
            </a:r>
            <a:r>
              <a:rPr lang="sk-SK" sz="2400" dirty="0"/>
              <a:t> zariadení v reálnom čase pomocou FPGA polí.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272070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Ch. V. </a:t>
            </a:r>
            <a:r>
              <a:rPr lang="sk-SK" dirty="0" err="1"/>
              <a:t>Raghavendran</a:t>
            </a:r>
            <a:r>
              <a:rPr lang="sk-SK" dirty="0"/>
              <a:t>, G. </a:t>
            </a:r>
            <a:r>
              <a:rPr lang="sk-SK" dirty="0" err="1"/>
              <a:t>Naga</a:t>
            </a:r>
            <a:r>
              <a:rPr lang="sk-SK" dirty="0"/>
              <a:t> </a:t>
            </a:r>
            <a:r>
              <a:rPr lang="sk-SK" dirty="0" err="1"/>
              <a:t>Satish</a:t>
            </a:r>
            <a:r>
              <a:rPr lang="sk-SK" dirty="0"/>
              <a:t>, P. </a:t>
            </a:r>
            <a:r>
              <a:rPr lang="sk-SK" dirty="0" err="1"/>
              <a:t>Suresh</a:t>
            </a:r>
            <a:r>
              <a:rPr lang="sk-SK" dirty="0"/>
              <a:t> </a:t>
            </a:r>
            <a:r>
              <a:rPr lang="sk-SK" dirty="0" err="1" smtClean="0"/>
              <a:t>Varma</a:t>
            </a:r>
            <a:r>
              <a:rPr lang="sk-SK" dirty="0" smtClean="0"/>
              <a:t>: Internet </a:t>
            </a:r>
            <a:r>
              <a:rPr lang="sk-SK" dirty="0"/>
              <a:t>of </a:t>
            </a:r>
            <a:r>
              <a:rPr lang="sk-SK" dirty="0" err="1"/>
              <a:t>Things</a:t>
            </a:r>
            <a:r>
              <a:rPr lang="sk-SK" dirty="0"/>
              <a:t> – A Big </a:t>
            </a:r>
            <a:r>
              <a:rPr lang="sk-SK" dirty="0" err="1"/>
              <a:t>Challenge</a:t>
            </a:r>
            <a:r>
              <a:rPr lang="sk-SK" dirty="0"/>
              <a:t> in </a:t>
            </a:r>
            <a:r>
              <a:rPr lang="sk-SK" dirty="0" err="1"/>
              <a:t>getting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Right</a:t>
            </a:r>
            <a:r>
              <a:rPr lang="sk-SK" dirty="0"/>
              <a:t> </a:t>
            </a:r>
            <a:r>
              <a:rPr lang="sk-SK" dirty="0" err="1" smtClean="0"/>
              <a:t>Protocol</a:t>
            </a:r>
            <a:r>
              <a:rPr lang="sk-SK" dirty="0" smtClean="0"/>
              <a:t>, IARJSET</a:t>
            </a:r>
            <a:r>
              <a:rPr lang="sk-SK" dirty="0"/>
              <a:t>   International </a:t>
            </a:r>
            <a:r>
              <a:rPr lang="sk-SK" dirty="0" err="1"/>
              <a:t>Advanced</a:t>
            </a:r>
            <a:r>
              <a:rPr lang="sk-SK" dirty="0"/>
              <a:t> </a:t>
            </a:r>
            <a:r>
              <a:rPr lang="sk-SK" dirty="0" err="1"/>
              <a:t>Research</a:t>
            </a:r>
            <a:r>
              <a:rPr lang="sk-SK" dirty="0"/>
              <a:t> </a:t>
            </a:r>
            <a:r>
              <a:rPr lang="sk-SK" dirty="0" err="1"/>
              <a:t>Journal</a:t>
            </a:r>
            <a:r>
              <a:rPr lang="sk-SK" dirty="0"/>
              <a:t> in </a:t>
            </a:r>
            <a:r>
              <a:rPr lang="sk-SK" dirty="0" err="1"/>
              <a:t>Science</a:t>
            </a:r>
            <a:r>
              <a:rPr lang="sk-SK" dirty="0"/>
              <a:t>, </a:t>
            </a:r>
            <a:r>
              <a:rPr lang="sk-SK" dirty="0" err="1"/>
              <a:t>Engineering</a:t>
            </a:r>
            <a:r>
              <a:rPr lang="sk-SK" dirty="0"/>
              <a:t> and </a:t>
            </a:r>
            <a:r>
              <a:rPr lang="sk-SK" dirty="0" err="1" smtClean="0"/>
              <a:t>Technology</a:t>
            </a:r>
            <a:r>
              <a:rPr lang="sk-SK" dirty="0" smtClean="0"/>
              <a:t>, </a:t>
            </a:r>
            <a:r>
              <a:rPr lang="sk-SK" dirty="0" err="1" smtClean="0"/>
              <a:t>Vol</a:t>
            </a:r>
            <a:r>
              <a:rPr lang="sk-SK" dirty="0"/>
              <a:t>. 4, </a:t>
            </a:r>
            <a:r>
              <a:rPr lang="sk-SK" dirty="0" err="1"/>
              <a:t>Issue</a:t>
            </a:r>
            <a:r>
              <a:rPr lang="sk-SK" dirty="0"/>
              <a:t> 7, </a:t>
            </a:r>
            <a:r>
              <a:rPr lang="sk-SK" dirty="0" err="1"/>
              <a:t>July</a:t>
            </a:r>
            <a:r>
              <a:rPr lang="sk-SK" dirty="0"/>
              <a:t> 2017, ISSN (Online) 2393-8021 ISSN (</a:t>
            </a:r>
            <a:r>
              <a:rPr lang="sk-SK" dirty="0" err="1"/>
              <a:t>Print</a:t>
            </a:r>
            <a:r>
              <a:rPr lang="sk-SK" dirty="0"/>
              <a:t>) 2394-1588</a:t>
            </a:r>
          </a:p>
          <a:p>
            <a:r>
              <a:rPr lang="sk-SK" dirty="0"/>
              <a:t>A. P. Johnson, R. S. </a:t>
            </a:r>
            <a:r>
              <a:rPr lang="sk-SK" dirty="0" err="1"/>
              <a:t>Chakraborty</a:t>
            </a:r>
            <a:r>
              <a:rPr lang="sk-SK" dirty="0"/>
              <a:t>, D. </a:t>
            </a:r>
            <a:r>
              <a:rPr lang="sk-SK" dirty="0" err="1" smtClean="0"/>
              <a:t>Mukhopadhyay</a:t>
            </a:r>
            <a:r>
              <a:rPr lang="sk-SK" dirty="0" smtClean="0"/>
              <a:t>, A </a:t>
            </a:r>
            <a:r>
              <a:rPr lang="sk-SK" dirty="0"/>
              <a:t>PUF-</a:t>
            </a:r>
            <a:r>
              <a:rPr lang="sk-SK" dirty="0" err="1"/>
              <a:t>Enabled</a:t>
            </a:r>
            <a:r>
              <a:rPr lang="sk-SK" dirty="0"/>
              <a:t> </a:t>
            </a:r>
            <a:r>
              <a:rPr lang="sk-SK" dirty="0" err="1"/>
              <a:t>Secure</a:t>
            </a:r>
            <a:r>
              <a:rPr lang="sk-SK" dirty="0"/>
              <a:t> </a:t>
            </a:r>
            <a:r>
              <a:rPr lang="sk-SK" dirty="0" err="1"/>
              <a:t>Architecture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FPGA-</a:t>
            </a:r>
            <a:r>
              <a:rPr lang="sk-SK" dirty="0" err="1"/>
              <a:t>Based</a:t>
            </a:r>
            <a:r>
              <a:rPr lang="sk-SK" dirty="0"/>
              <a:t> </a:t>
            </a:r>
            <a:r>
              <a:rPr lang="sk-SK" dirty="0" err="1"/>
              <a:t>IoT</a:t>
            </a:r>
            <a:r>
              <a:rPr lang="sk-SK" dirty="0"/>
              <a:t> </a:t>
            </a:r>
            <a:r>
              <a:rPr lang="sk-SK" dirty="0" err="1"/>
              <a:t>Applications</a:t>
            </a:r>
            <a:r>
              <a:rPr lang="sk-SK" dirty="0"/>
              <a:t>,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IEEE </a:t>
            </a:r>
            <a:r>
              <a:rPr lang="sk-SK" dirty="0" err="1"/>
              <a:t>Transactions</a:t>
            </a:r>
            <a:r>
              <a:rPr lang="sk-SK" dirty="0"/>
              <a:t> on </a:t>
            </a:r>
            <a:r>
              <a:rPr lang="sk-SK" dirty="0" err="1"/>
              <a:t>Multi-scale</a:t>
            </a:r>
            <a:r>
              <a:rPr lang="sk-SK" dirty="0"/>
              <a:t> </a:t>
            </a:r>
            <a:r>
              <a:rPr lang="sk-SK" dirty="0" err="1"/>
              <a:t>Computing</a:t>
            </a:r>
            <a:r>
              <a:rPr lang="sk-SK" dirty="0"/>
              <a:t> Systems, Vol.1. No 2, 2015, ISSN: 2332-7766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8524849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771</TotalTime>
  <Words>164</Words>
  <Application>Microsoft Office PowerPoint</Application>
  <PresentationFormat>Širokouhlá</PresentationFormat>
  <Paragraphs>28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Dym</vt:lpstr>
      <vt:lpstr>Využitie FPGA na bezpečnú komunikáciu medzi IoT zariadeniami.</vt:lpstr>
      <vt:lpstr>Motivácia</vt:lpstr>
      <vt:lpstr>FPGA</vt:lpstr>
      <vt:lpstr>FPGA</vt:lpstr>
      <vt:lpstr>Protokoly v IoT</vt:lpstr>
      <vt:lpstr>Ciele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Milan Chrastina</dc:creator>
  <cp:lastModifiedBy>Milan Chrastina</cp:lastModifiedBy>
  <cp:revision>8</cp:revision>
  <dcterms:created xsi:type="dcterms:W3CDTF">2017-11-22T00:07:32Z</dcterms:created>
  <dcterms:modified xsi:type="dcterms:W3CDTF">2017-11-22T12:58:54Z</dcterms:modified>
</cp:coreProperties>
</file>