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Kliknite sem a upravte štýl predlohy podnadpisov.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5C080-4523-434C-B58C-261EAF2A4B57}" type="datetimeFigureOut">
              <a:rPr lang="sk-SK" smtClean="0"/>
              <a:t>15. 1. 2017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7ED67-39D9-480A-BC57-480323C98962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5C080-4523-434C-B58C-261EAF2A4B57}" type="datetimeFigureOut">
              <a:rPr lang="sk-SK" smtClean="0"/>
              <a:t>15. 1. 2017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7ED67-39D9-480A-BC57-480323C98962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5C080-4523-434C-B58C-261EAF2A4B57}" type="datetimeFigureOut">
              <a:rPr lang="sk-SK" smtClean="0"/>
              <a:t>15. 1. 2017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7ED67-39D9-480A-BC57-480323C98962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5C080-4523-434C-B58C-261EAF2A4B57}" type="datetimeFigureOut">
              <a:rPr lang="sk-SK" smtClean="0"/>
              <a:t>15. 1. 2017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7ED67-39D9-480A-BC57-480323C98962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5C080-4523-434C-B58C-261EAF2A4B57}" type="datetimeFigureOut">
              <a:rPr lang="sk-SK" smtClean="0"/>
              <a:t>15. 1. 2017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7ED67-39D9-480A-BC57-480323C98962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5C080-4523-434C-B58C-261EAF2A4B57}" type="datetimeFigureOut">
              <a:rPr lang="sk-SK" smtClean="0"/>
              <a:t>15. 1. 2017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7ED67-39D9-480A-BC57-480323C98962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5C080-4523-434C-B58C-261EAF2A4B57}" type="datetimeFigureOut">
              <a:rPr lang="sk-SK" smtClean="0"/>
              <a:t>15. 1. 2017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7ED67-39D9-480A-BC57-480323C98962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5C080-4523-434C-B58C-261EAF2A4B57}" type="datetimeFigureOut">
              <a:rPr lang="sk-SK" smtClean="0"/>
              <a:t>15. 1. 2017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7ED67-39D9-480A-BC57-480323C98962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5C080-4523-434C-B58C-261EAF2A4B57}" type="datetimeFigureOut">
              <a:rPr lang="sk-SK" smtClean="0"/>
              <a:t>15. 1. 2017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7ED67-39D9-480A-BC57-480323C98962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5C080-4523-434C-B58C-261EAF2A4B57}" type="datetimeFigureOut">
              <a:rPr lang="sk-SK" smtClean="0"/>
              <a:t>15. 1. 2017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7ED67-39D9-480A-BC57-480323C98962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5C080-4523-434C-B58C-261EAF2A4B57}" type="datetimeFigureOut">
              <a:rPr lang="sk-SK" smtClean="0"/>
              <a:t>15. 1. 2017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7ED67-39D9-480A-BC57-480323C98962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55C080-4523-434C-B58C-261EAF2A4B57}" type="datetimeFigureOut">
              <a:rPr lang="sk-SK" smtClean="0"/>
              <a:t>15. 1. 2017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B7ED67-39D9-480A-BC57-480323C98962}" type="slidenum">
              <a:rPr lang="sk-SK" smtClean="0"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smtClean="0"/>
              <a:t>Identifikácia typov útočníkov pomocou údajov z </a:t>
            </a:r>
            <a:r>
              <a:rPr lang="sk-SK" dirty="0" err="1" smtClean="0"/>
              <a:t>honeypotov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/>
              <a:t>Zaradenie nového útočníka do skupiny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/>
          </a:p>
        </p:txBody>
      </p:sp>
      <p:pic>
        <p:nvPicPr>
          <p:cNvPr id="4" name="Obrázok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47864" y="1556792"/>
            <a:ext cx="2213396" cy="1111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2852936"/>
            <a:ext cx="8429625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2411760" y="2204864"/>
            <a:ext cx="5410944" cy="309634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k-SK" sz="4000" dirty="0" err="1" smtClean="0"/>
              <a:t>Klastrovanie</a:t>
            </a:r>
            <a:endParaRPr lang="sk-SK" sz="4000" dirty="0" smtClean="0"/>
          </a:p>
          <a:p>
            <a:pPr>
              <a:buNone/>
            </a:pPr>
            <a:r>
              <a:rPr lang="sk-SK" sz="4000" dirty="0" smtClean="0"/>
              <a:t>na základe </a:t>
            </a:r>
            <a:r>
              <a:rPr lang="sk-SK" sz="4000" b="1" dirty="0" smtClean="0"/>
              <a:t>motivácie</a:t>
            </a:r>
            <a:r>
              <a:rPr lang="sk-SK" sz="4000" dirty="0" smtClean="0"/>
              <a:t>,</a:t>
            </a:r>
          </a:p>
          <a:p>
            <a:pPr>
              <a:buNone/>
            </a:pPr>
            <a:r>
              <a:rPr lang="sk-SK" sz="4000" b="1" dirty="0" smtClean="0"/>
              <a:t>znalostí</a:t>
            </a:r>
            <a:r>
              <a:rPr lang="sk-SK" sz="4000" dirty="0" smtClean="0"/>
              <a:t> a </a:t>
            </a:r>
            <a:r>
              <a:rPr lang="sk-SK" sz="4000" b="1" dirty="0" smtClean="0"/>
              <a:t>schopností</a:t>
            </a:r>
            <a:endParaRPr lang="sk-SK" sz="4000" b="1" dirty="0"/>
          </a:p>
        </p:txBody>
      </p:sp>
      <p:cxnSp>
        <p:nvCxnSpPr>
          <p:cNvPr id="5" name="Rovná spojnica 4"/>
          <p:cNvCxnSpPr/>
          <p:nvPr/>
        </p:nvCxnSpPr>
        <p:spPr>
          <a:xfrm flipV="1">
            <a:off x="1619672" y="1916832"/>
            <a:ext cx="5760640" cy="3024336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Rovná spojnica 6"/>
          <p:cNvCxnSpPr/>
          <p:nvPr/>
        </p:nvCxnSpPr>
        <p:spPr>
          <a:xfrm>
            <a:off x="1475656" y="1844824"/>
            <a:ext cx="6048672" cy="3096344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sk-SK" dirty="0" err="1"/>
              <a:t>select</a:t>
            </a:r>
            <a:r>
              <a:rPr lang="sk-SK" dirty="0"/>
              <a:t> </a:t>
            </a:r>
            <a:r>
              <a:rPr lang="sk-SK" dirty="0" err="1"/>
              <a:t>distinct</a:t>
            </a:r>
            <a:r>
              <a:rPr lang="sk-SK" dirty="0"/>
              <a:t> </a:t>
            </a:r>
            <a:r>
              <a:rPr lang="sk-SK" dirty="0" err="1"/>
              <a:t>jsonb_object_keys</a:t>
            </a:r>
            <a:r>
              <a:rPr lang="sk-SK" dirty="0"/>
              <a:t>(</a:t>
            </a:r>
            <a:r>
              <a:rPr lang="sk-SK" dirty="0" err="1"/>
              <a:t>ideadata</a:t>
            </a:r>
            <a:r>
              <a:rPr lang="sk-SK" dirty="0"/>
              <a:t>) </a:t>
            </a:r>
            <a:r>
              <a:rPr lang="sk-SK" dirty="0" err="1"/>
              <a:t>from</a:t>
            </a:r>
            <a:r>
              <a:rPr lang="sk-SK" dirty="0"/>
              <a:t> </a:t>
            </a:r>
            <a:r>
              <a:rPr lang="sk-SK" dirty="0" err="1"/>
              <a:t>ideas</a:t>
            </a:r>
            <a:r>
              <a:rPr lang="sk-SK" dirty="0"/>
              <a:t>;</a:t>
            </a:r>
          </a:p>
          <a:p>
            <a:r>
              <a:rPr lang="sk-SK" dirty="0" err="1"/>
              <a:t>select</a:t>
            </a:r>
            <a:r>
              <a:rPr lang="sk-SK" dirty="0"/>
              <a:t> </a:t>
            </a:r>
            <a:r>
              <a:rPr lang="sk-SK" dirty="0" err="1"/>
              <a:t>distinct</a:t>
            </a:r>
            <a:r>
              <a:rPr lang="sk-SK" dirty="0"/>
              <a:t> </a:t>
            </a:r>
            <a:r>
              <a:rPr lang="sk-SK" dirty="0" err="1"/>
              <a:t>jsonb_object_keys</a:t>
            </a:r>
            <a:r>
              <a:rPr lang="sk-SK" dirty="0"/>
              <a:t>(ideadata-&gt;'Source'-&gt;0) </a:t>
            </a:r>
            <a:r>
              <a:rPr lang="sk-SK" dirty="0" err="1"/>
              <a:t>from</a:t>
            </a:r>
            <a:r>
              <a:rPr lang="sk-SK" dirty="0"/>
              <a:t> </a:t>
            </a:r>
            <a:r>
              <a:rPr lang="sk-SK" dirty="0" err="1"/>
              <a:t>ideas</a:t>
            </a:r>
            <a:r>
              <a:rPr lang="sk-SK" dirty="0" smtClean="0"/>
              <a:t>;</a:t>
            </a:r>
          </a:p>
          <a:p>
            <a:endParaRPr lang="sk-SK" dirty="0"/>
          </a:p>
          <a:p>
            <a:pPr lvl="0"/>
            <a:r>
              <a:rPr lang="sk-SK" b="1" dirty="0" err="1"/>
              <a:t>Category</a:t>
            </a:r>
            <a:endParaRPr lang="sk-SK" b="1" dirty="0"/>
          </a:p>
          <a:p>
            <a:pPr lvl="0"/>
            <a:r>
              <a:rPr lang="sk-SK" dirty="0" err="1"/>
              <a:t>Duration</a:t>
            </a:r>
            <a:r>
              <a:rPr lang="sk-SK" dirty="0"/>
              <a:t>, resp. rozdiel medzi </a:t>
            </a:r>
            <a:r>
              <a:rPr lang="sk-SK" dirty="0" err="1"/>
              <a:t>CeaseTime</a:t>
            </a:r>
            <a:r>
              <a:rPr lang="sk-SK" dirty="0"/>
              <a:t> a </a:t>
            </a:r>
            <a:r>
              <a:rPr lang="sk-SK" dirty="0" err="1"/>
              <a:t>DetectTime</a:t>
            </a:r>
            <a:endParaRPr lang="sk-SK" dirty="0"/>
          </a:p>
          <a:p>
            <a:pPr lvl="0"/>
            <a:r>
              <a:rPr lang="sk-SK" dirty="0" err="1"/>
              <a:t>Source</a:t>
            </a:r>
            <a:endParaRPr lang="sk-SK" dirty="0"/>
          </a:p>
          <a:p>
            <a:pPr lvl="1"/>
            <a:r>
              <a:rPr lang="sk-SK" b="1" dirty="0"/>
              <a:t>IP4</a:t>
            </a:r>
          </a:p>
          <a:p>
            <a:pPr lvl="1"/>
            <a:r>
              <a:rPr lang="sk-SK" b="1" dirty="0" err="1"/>
              <a:t>Proto</a:t>
            </a:r>
            <a:endParaRPr lang="sk-SK" b="1" dirty="0"/>
          </a:p>
          <a:p>
            <a:pPr lvl="1"/>
            <a:r>
              <a:rPr lang="sk-SK" dirty="0"/>
              <a:t>Port</a:t>
            </a:r>
          </a:p>
          <a:p>
            <a:pPr>
              <a:buNone/>
            </a:pP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/>
          </a:p>
        </p:txBody>
      </p:sp>
      <p:pic>
        <p:nvPicPr>
          <p:cNvPr id="4" name="Obrázok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0" y="1340768"/>
            <a:ext cx="4699595" cy="45953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 dirty="0"/>
          </a:p>
        </p:txBody>
      </p:sp>
      <p:pic>
        <p:nvPicPr>
          <p:cNvPr id="4" name="Obrázok 3" descr="D:\Documents\diplomovka\poznamky\15226527_10207664464878336_773784841_n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1772816"/>
            <a:ext cx="3293740" cy="41044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Obrázok 4" descr="D:\Documents\diplomovka\poznamky\15841471_10208021057632932_366849940_n.pn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52120" y="2132856"/>
            <a:ext cx="2112640" cy="3240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2420888"/>
            <a:ext cx="8604448" cy="2232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/>
              <a:t>„</a:t>
            </a:r>
            <a:r>
              <a:rPr lang="sk-SK" dirty="0" err="1" smtClean="0"/>
              <a:t>Elbow</a:t>
            </a:r>
            <a:r>
              <a:rPr lang="sk-SK" dirty="0" smtClean="0"/>
              <a:t>“ metóda na určenie „k“ pre </a:t>
            </a:r>
            <a:r>
              <a:rPr lang="sk-SK" dirty="0" err="1" smtClean="0"/>
              <a:t>k-means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/>
          </a:p>
        </p:txBody>
      </p:sp>
      <p:pic>
        <p:nvPicPr>
          <p:cNvPr id="4" name="Obrázok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71800" y="1844824"/>
            <a:ext cx="3192561" cy="8385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Obrázok 4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11760" y="2852936"/>
            <a:ext cx="4415032" cy="34563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/>
          </a:p>
        </p:txBody>
      </p:sp>
      <p:pic>
        <p:nvPicPr>
          <p:cNvPr id="4" name="Obrázok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712" y="1772816"/>
            <a:ext cx="5228031" cy="36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sk-SK" b="1" dirty="0" smtClean="0"/>
              <a:t>cluster0</a:t>
            </a:r>
          </a:p>
          <a:p>
            <a:pPr>
              <a:buNone/>
            </a:pPr>
            <a:r>
              <a:rPr lang="sk-SK" dirty="0" smtClean="0"/>
              <a:t>[</a:t>
            </a:r>
            <a:r>
              <a:rPr lang="sk-SK" dirty="0" err="1" smtClean="0"/>
              <a:t>Anomaly.Traffic</a:t>
            </a:r>
            <a:r>
              <a:rPr lang="sk-SK" dirty="0" smtClean="0"/>
              <a:t>, (</a:t>
            </a:r>
            <a:r>
              <a:rPr lang="sk-SK" dirty="0" err="1" smtClean="0"/>
              <a:t>Itrusion.Botnet</a:t>
            </a:r>
            <a:r>
              <a:rPr lang="sk-SK" dirty="0" smtClean="0"/>
              <a:t>, Test)]</a:t>
            </a:r>
          </a:p>
          <a:p>
            <a:pPr>
              <a:buNone/>
            </a:pPr>
            <a:r>
              <a:rPr lang="sk-SK" dirty="0" smtClean="0"/>
              <a:t>[UDP, TCP]</a:t>
            </a:r>
          </a:p>
          <a:p>
            <a:pPr>
              <a:buNone/>
            </a:pPr>
            <a:r>
              <a:rPr lang="sk-SK" b="1" dirty="0" smtClean="0"/>
              <a:t>cluster1</a:t>
            </a:r>
          </a:p>
          <a:p>
            <a:pPr>
              <a:buNone/>
            </a:pPr>
            <a:r>
              <a:rPr lang="sk-SK" dirty="0" smtClean="0"/>
              <a:t>[(</a:t>
            </a:r>
            <a:r>
              <a:rPr lang="sk-SK" dirty="0" err="1" smtClean="0"/>
              <a:t>Attempt.Exploit</a:t>
            </a:r>
            <a:r>
              <a:rPr lang="sk-SK" dirty="0" smtClean="0"/>
              <a:t>, Test)]</a:t>
            </a:r>
          </a:p>
          <a:p>
            <a:pPr>
              <a:buNone/>
            </a:pPr>
            <a:r>
              <a:rPr lang="sk-SK" dirty="0" smtClean="0"/>
              <a:t>[FTP, SIP, http, IMAP]</a:t>
            </a:r>
          </a:p>
          <a:p>
            <a:pPr>
              <a:buNone/>
            </a:pPr>
            <a:r>
              <a:rPr lang="sk-SK" b="1" dirty="0" smtClean="0"/>
              <a:t>cluster2</a:t>
            </a:r>
          </a:p>
          <a:p>
            <a:pPr>
              <a:buNone/>
            </a:pPr>
            <a:r>
              <a:rPr lang="sk-SK" dirty="0" smtClean="0"/>
              <a:t>[(</a:t>
            </a:r>
            <a:r>
              <a:rPr lang="sk-SK" dirty="0" err="1" smtClean="0"/>
              <a:t>Attempt.Exploit</a:t>
            </a:r>
            <a:r>
              <a:rPr lang="sk-SK" dirty="0" smtClean="0"/>
              <a:t>, Test)]</a:t>
            </a:r>
          </a:p>
          <a:p>
            <a:pPr>
              <a:buNone/>
            </a:pPr>
            <a:r>
              <a:rPr lang="sk-SK" dirty="0" smtClean="0"/>
              <a:t>[SMTP]</a:t>
            </a:r>
          </a:p>
          <a:p>
            <a:pPr>
              <a:buNone/>
            </a:pPr>
            <a:r>
              <a:rPr lang="sk-SK" b="1" dirty="0" smtClean="0"/>
              <a:t>cluster3</a:t>
            </a:r>
          </a:p>
          <a:p>
            <a:pPr>
              <a:buNone/>
            </a:pPr>
            <a:r>
              <a:rPr lang="sk-SK" dirty="0" smtClean="0"/>
              <a:t>[</a:t>
            </a:r>
            <a:r>
              <a:rPr lang="sk-SK" dirty="0" err="1" smtClean="0"/>
              <a:t>Recon.Scanning</a:t>
            </a:r>
            <a:r>
              <a:rPr lang="sk-SK" dirty="0" smtClean="0"/>
              <a:t>]</a:t>
            </a:r>
          </a:p>
          <a:p>
            <a:pPr>
              <a:buNone/>
            </a:pPr>
            <a:r>
              <a:rPr lang="sk-SK" dirty="0" smtClean="0"/>
              <a:t>[TCP]</a:t>
            </a:r>
          </a:p>
          <a:p>
            <a:pPr>
              <a:buNone/>
            </a:pPr>
            <a:r>
              <a:rPr lang="sk-SK" b="1" dirty="0" smtClean="0"/>
              <a:t>cluster4</a:t>
            </a:r>
          </a:p>
          <a:p>
            <a:pPr>
              <a:buNone/>
            </a:pPr>
            <a:r>
              <a:rPr lang="sk-SK" dirty="0" smtClean="0"/>
              <a:t>[</a:t>
            </a:r>
            <a:r>
              <a:rPr lang="sk-SK" dirty="0" err="1" smtClean="0"/>
              <a:t>Anomaly.Traffic</a:t>
            </a:r>
            <a:r>
              <a:rPr lang="sk-SK" dirty="0" smtClean="0"/>
              <a:t>,  </a:t>
            </a:r>
            <a:r>
              <a:rPr lang="sk-SK" dirty="0" err="1" smtClean="0"/>
              <a:t>Vulnerable.Config</a:t>
            </a:r>
            <a:r>
              <a:rPr lang="sk-SK" dirty="0" smtClean="0"/>
              <a:t>,  (</a:t>
            </a:r>
            <a:r>
              <a:rPr lang="sk-SK" dirty="0" err="1" smtClean="0"/>
              <a:t>Recon.Scanning</a:t>
            </a:r>
            <a:r>
              <a:rPr lang="sk-SK" dirty="0" smtClean="0"/>
              <a:t>, Test), </a:t>
            </a:r>
            <a:r>
              <a:rPr lang="sk-SK" dirty="0" err="1" smtClean="0"/>
              <a:t>Recon.Scanning</a:t>
            </a:r>
            <a:r>
              <a:rPr lang="sk-SK" dirty="0" smtClean="0"/>
              <a:t>,  </a:t>
            </a:r>
            <a:r>
              <a:rPr lang="sk-SK" dirty="0" err="1" smtClean="0"/>
              <a:t>Availability.DoS</a:t>
            </a:r>
            <a:r>
              <a:rPr lang="sk-SK" dirty="0" smtClean="0"/>
              <a:t>, (</a:t>
            </a:r>
            <a:r>
              <a:rPr lang="sk-SK" dirty="0" err="1" smtClean="0"/>
              <a:t>Attempt.Login</a:t>
            </a:r>
            <a:r>
              <a:rPr lang="sk-SK" dirty="0" smtClean="0"/>
              <a:t>, Test)]</a:t>
            </a:r>
          </a:p>
          <a:p>
            <a:pPr>
              <a:buNone/>
            </a:pPr>
            <a:r>
              <a:rPr lang="sk-SK" dirty="0" smtClean="0"/>
              <a:t>[UDP, (</a:t>
            </a:r>
            <a:r>
              <a:rPr lang="sk-SK" dirty="0" err="1" smtClean="0"/>
              <a:t>udp</a:t>
            </a:r>
            <a:r>
              <a:rPr lang="sk-SK" dirty="0" smtClean="0"/>
              <a:t>, </a:t>
            </a:r>
            <a:r>
              <a:rPr lang="sk-SK" dirty="0" err="1" smtClean="0"/>
              <a:t>dns</a:t>
            </a:r>
            <a:r>
              <a:rPr lang="sk-SK" dirty="0" smtClean="0"/>
              <a:t>), (</a:t>
            </a:r>
            <a:r>
              <a:rPr lang="sk-SK" dirty="0" err="1" smtClean="0"/>
              <a:t>tcp</a:t>
            </a:r>
            <a:r>
              <a:rPr lang="sk-SK" dirty="0" smtClean="0"/>
              <a:t>, </a:t>
            </a:r>
            <a:r>
              <a:rPr lang="sk-SK" dirty="0" err="1" smtClean="0"/>
              <a:t>ms-wbt-server</a:t>
            </a:r>
            <a:r>
              <a:rPr lang="sk-SK" dirty="0" smtClean="0"/>
              <a:t>), (</a:t>
            </a:r>
            <a:r>
              <a:rPr lang="sk-SK" dirty="0" err="1" smtClean="0"/>
              <a:t>tcp</a:t>
            </a:r>
            <a:r>
              <a:rPr lang="sk-SK" dirty="0" smtClean="0"/>
              <a:t>, </a:t>
            </a:r>
            <a:r>
              <a:rPr lang="sk-SK" dirty="0" err="1" smtClean="0"/>
              <a:t>ssh</a:t>
            </a:r>
            <a:r>
              <a:rPr lang="sk-SK" dirty="0" smtClean="0"/>
              <a:t>), (</a:t>
            </a:r>
            <a:r>
              <a:rPr lang="sk-SK" dirty="0" err="1" smtClean="0"/>
              <a:t>tcp</a:t>
            </a:r>
            <a:r>
              <a:rPr lang="sk-SK" dirty="0" smtClean="0"/>
              <a:t>, </a:t>
            </a:r>
            <a:r>
              <a:rPr lang="sk-SK" dirty="0" err="1" smtClean="0"/>
              <a:t>telnet</a:t>
            </a:r>
            <a:r>
              <a:rPr lang="sk-SK" dirty="0" smtClean="0"/>
              <a:t>), TCP]</a:t>
            </a:r>
          </a:p>
          <a:p>
            <a:pPr>
              <a:buNone/>
            </a:pPr>
            <a:r>
              <a:rPr lang="sk-SK" b="1" dirty="0" smtClean="0"/>
              <a:t>cluster5</a:t>
            </a:r>
          </a:p>
          <a:p>
            <a:pPr>
              <a:buNone/>
            </a:pPr>
            <a:r>
              <a:rPr lang="sk-SK" dirty="0" smtClean="0"/>
              <a:t>[(</a:t>
            </a:r>
            <a:r>
              <a:rPr lang="sk-SK" dirty="0" err="1" smtClean="0"/>
              <a:t>Attempt.Exploit</a:t>
            </a:r>
            <a:r>
              <a:rPr lang="sk-SK" dirty="0" smtClean="0"/>
              <a:t>, Test)]</a:t>
            </a:r>
          </a:p>
          <a:p>
            <a:pPr>
              <a:buNone/>
            </a:pPr>
            <a:r>
              <a:rPr lang="sk-SK" dirty="0" smtClean="0"/>
              <a:t>[SSH]</a:t>
            </a:r>
            <a:endParaRPr lang="sk-SK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</TotalTime>
  <Words>162</Words>
  <Application>Microsoft Office PowerPoint</Application>
  <PresentationFormat>Prezentácia na obrazovke (4:3)</PresentationFormat>
  <Paragraphs>33</Paragraphs>
  <Slides>10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10</vt:i4>
      </vt:variant>
    </vt:vector>
  </HeadingPairs>
  <TitlesOfParts>
    <vt:vector size="11" baseType="lpstr">
      <vt:lpstr>Motív Office</vt:lpstr>
      <vt:lpstr>Identifikácia typov útočníkov pomocou údajov z honeypotov</vt:lpstr>
      <vt:lpstr>Snímka 2</vt:lpstr>
      <vt:lpstr>Snímka 3</vt:lpstr>
      <vt:lpstr>Snímka 4</vt:lpstr>
      <vt:lpstr>Snímka 5</vt:lpstr>
      <vt:lpstr>Snímka 6</vt:lpstr>
      <vt:lpstr>„Elbow“ metóda na určenie „k“ pre k-means</vt:lpstr>
      <vt:lpstr>Snímka 8</vt:lpstr>
      <vt:lpstr>Snímka 9</vt:lpstr>
      <vt:lpstr>Zaradenie nového útočníka do skupiny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Identifikácia typov útočníkov pomocou údajov z honeypotov</dc:title>
  <dc:creator>Lenka</dc:creator>
  <cp:lastModifiedBy>Lenka</cp:lastModifiedBy>
  <cp:revision>17</cp:revision>
  <dcterms:created xsi:type="dcterms:W3CDTF">2017-01-15T09:17:40Z</dcterms:created>
  <dcterms:modified xsi:type="dcterms:W3CDTF">2017-01-15T11:25:47Z</dcterms:modified>
</cp:coreProperties>
</file>