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7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9BD6-E782-4D8D-ABB7-66C4DF57FAAF}" type="datetimeFigureOut">
              <a:rPr lang="sk-SK" smtClean="0"/>
              <a:t>6. 5. 2015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1EB-F3A0-4940-B804-97A25D2198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232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9BD6-E782-4D8D-ABB7-66C4DF57FAAF}" type="datetimeFigureOut">
              <a:rPr lang="sk-SK" smtClean="0"/>
              <a:t>6. 5. 2015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1EB-F3A0-4940-B804-97A25D2198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62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9BD6-E782-4D8D-ABB7-66C4DF57FAAF}" type="datetimeFigureOut">
              <a:rPr lang="sk-SK" smtClean="0"/>
              <a:t>6. 5. 2015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1EB-F3A0-4940-B804-97A25D2198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7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9BD6-E782-4D8D-ABB7-66C4DF57FAAF}" type="datetimeFigureOut">
              <a:rPr lang="sk-SK" smtClean="0"/>
              <a:t>6. 5. 2015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1EB-F3A0-4940-B804-97A25D2198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013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9BD6-E782-4D8D-ABB7-66C4DF57FAAF}" type="datetimeFigureOut">
              <a:rPr lang="sk-SK" smtClean="0"/>
              <a:t>6. 5. 2015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1EB-F3A0-4940-B804-97A25D2198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806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9BD6-E782-4D8D-ABB7-66C4DF57FAAF}" type="datetimeFigureOut">
              <a:rPr lang="sk-SK" smtClean="0"/>
              <a:t>6. 5. 2015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1EB-F3A0-4940-B804-97A25D2198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239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9BD6-E782-4D8D-ABB7-66C4DF57FAAF}" type="datetimeFigureOut">
              <a:rPr lang="sk-SK" smtClean="0"/>
              <a:t>6. 5. 2015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1EB-F3A0-4940-B804-97A25D2198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1851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9BD6-E782-4D8D-ABB7-66C4DF57FAAF}" type="datetimeFigureOut">
              <a:rPr lang="sk-SK" smtClean="0"/>
              <a:t>6. 5. 2015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1EB-F3A0-4940-B804-97A25D2198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764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9BD6-E782-4D8D-ABB7-66C4DF57FAAF}" type="datetimeFigureOut">
              <a:rPr lang="sk-SK" smtClean="0"/>
              <a:t>6. 5. 2015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1EB-F3A0-4940-B804-97A25D2198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803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9BD6-E782-4D8D-ABB7-66C4DF57FAAF}" type="datetimeFigureOut">
              <a:rPr lang="sk-SK" smtClean="0"/>
              <a:t>6. 5. 2015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1EB-F3A0-4940-B804-97A25D2198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084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9BD6-E782-4D8D-ABB7-66C4DF57FAAF}" type="datetimeFigureOut">
              <a:rPr lang="sk-SK" smtClean="0"/>
              <a:t>6. 5. 2015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1EB-F3A0-4940-B804-97A25D2198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402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9BD6-E782-4D8D-ABB7-66C4DF57FAAF}" type="datetimeFigureOut">
              <a:rPr lang="sk-SK" smtClean="0"/>
              <a:t>6. 5. 2015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7C1EB-F3A0-4940-B804-97A25D2198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771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Spr</a:t>
            </a:r>
            <a:r>
              <a:rPr lang="sk-SK" dirty="0" err="1" smtClean="0"/>
              <a:t>áva</a:t>
            </a:r>
            <a:r>
              <a:rPr lang="sk-SK" dirty="0" smtClean="0"/>
              <a:t> klientov v ŠSP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Ján </a:t>
            </a:r>
            <a:r>
              <a:rPr lang="sk-SK" dirty="0" err="1" smtClean="0"/>
              <a:t>Kotrady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67518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1344" y="2409962"/>
            <a:ext cx="10515600" cy="1325563"/>
          </a:xfrm>
        </p:spPr>
        <p:txBody>
          <a:bodyPr>
            <a:normAutofit/>
          </a:bodyPr>
          <a:lstStyle/>
          <a:p>
            <a:r>
              <a:rPr lang="sk-SK" sz="6600" b="1" dirty="0" smtClean="0"/>
              <a:t>Ďakujem za pozornosť</a:t>
            </a:r>
            <a:endParaRPr lang="sk-SK" sz="6600" b="1" dirty="0"/>
          </a:p>
        </p:txBody>
      </p:sp>
    </p:spTree>
    <p:extLst>
      <p:ext uri="{BB962C8B-B14F-4D97-AF65-F5344CB8AC3E}">
        <p14:creationId xmlns:p14="http://schemas.microsoft.com/office/powerpoint/2010/main" val="91809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483" y="269216"/>
            <a:ext cx="7085033" cy="6471036"/>
          </a:xfrm>
        </p:spPr>
      </p:pic>
    </p:spTree>
    <p:extLst>
      <p:ext uri="{BB962C8B-B14F-4D97-AF65-F5344CB8AC3E}">
        <p14:creationId xmlns:p14="http://schemas.microsoft.com/office/powerpoint/2010/main" val="160165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Dáta: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25379" y="201258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dirty="0" smtClean="0"/>
              <a:t>Klient</a:t>
            </a:r>
            <a:endParaRPr lang="sk-SK" sz="3200" dirty="0" smtClean="0"/>
          </a:p>
        </p:txBody>
      </p:sp>
      <p:sp>
        <p:nvSpPr>
          <p:cNvPr id="5" name="BlokTextu 4"/>
          <p:cNvSpPr txBox="1"/>
          <p:nvPr/>
        </p:nvSpPr>
        <p:spPr>
          <a:xfrm>
            <a:off x="8345276" y="1982337"/>
            <a:ext cx="24046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/>
              <a:t>Zamestnanec</a:t>
            </a:r>
            <a:endParaRPr lang="sk-SK" sz="3200" dirty="0"/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604951" y="1985364"/>
            <a:ext cx="178446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/>
              <a:t>Návštev</a:t>
            </a:r>
            <a:r>
              <a:rPr lang="en-US" sz="3200" dirty="0" smtClean="0"/>
              <a:t>a</a:t>
            </a:r>
            <a:r>
              <a:rPr lang="sk-SK" sz="3200" dirty="0" smtClean="0"/>
              <a:t> </a:t>
            </a:r>
            <a:endParaRPr lang="sk-SK" sz="3200" dirty="0"/>
          </a:p>
          <a:p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838200" y="4372921"/>
            <a:ext cx="237744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/>
              <a:t>Typ návštevy</a:t>
            </a:r>
          </a:p>
          <a:p>
            <a:endParaRPr lang="sk-SK" sz="3300" dirty="0"/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2751438" y="2273643"/>
            <a:ext cx="1853513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6389414" y="2273643"/>
            <a:ext cx="1853513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flipH="1" flipV="1">
            <a:off x="1877961" y="2585884"/>
            <a:ext cx="3820" cy="1602371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6098810" y="4427140"/>
            <a:ext cx="768737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/>
              <a:t>Ty</a:t>
            </a:r>
            <a:r>
              <a:rPr lang="en-US" sz="3200" dirty="0" smtClean="0"/>
              <a:t>p</a:t>
            </a:r>
            <a:endParaRPr lang="sk-SK" sz="3200" dirty="0"/>
          </a:p>
          <a:p>
            <a:endParaRPr lang="sk-SK" sz="3300" dirty="0"/>
          </a:p>
        </p:txBody>
      </p:sp>
      <p:cxnSp>
        <p:nvCxnSpPr>
          <p:cNvPr id="16" name="Rovná spojovacia šípka 15"/>
          <p:cNvCxnSpPr/>
          <p:nvPr/>
        </p:nvCxnSpPr>
        <p:spPr>
          <a:xfrm flipH="1" flipV="1">
            <a:off x="9429720" y="2585884"/>
            <a:ext cx="3820" cy="1602371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flipH="1" flipV="1">
            <a:off x="5459746" y="2502310"/>
            <a:ext cx="3820" cy="1602371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4756210" y="4390373"/>
            <a:ext cx="1339790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Miesto</a:t>
            </a:r>
            <a:endParaRPr lang="sk-SK" sz="3200" dirty="0"/>
          </a:p>
          <a:p>
            <a:endParaRPr lang="sk-SK" sz="3300" dirty="0"/>
          </a:p>
        </p:txBody>
      </p:sp>
    </p:spTree>
    <p:extLst>
      <p:ext uri="{BB962C8B-B14F-4D97-AF65-F5344CB8AC3E}">
        <p14:creationId xmlns:p14="http://schemas.microsoft.com/office/powerpoint/2010/main" val="226706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981"/>
            <a:ext cx="10515600" cy="1325563"/>
          </a:xfrm>
        </p:spPr>
        <p:txBody>
          <a:bodyPr>
            <a:normAutofit/>
          </a:bodyPr>
          <a:lstStyle/>
          <a:p>
            <a:r>
              <a:rPr lang="sk-SK" b="1" dirty="0" smtClean="0"/>
              <a:t>Klient </a:t>
            </a:r>
            <a:r>
              <a:rPr lang="en-US" b="1" dirty="0" smtClean="0"/>
              <a:t>&amp; </a:t>
            </a:r>
            <a:r>
              <a:rPr lang="sk-SK" b="1" dirty="0" smtClean="0"/>
              <a:t>zamestnanec</a:t>
            </a:r>
            <a:r>
              <a:rPr lang="en-US" b="1" dirty="0" smtClean="0"/>
              <a:t>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163798"/>
            <a:ext cx="10515600" cy="4351338"/>
          </a:xfrm>
        </p:spPr>
        <p:txBody>
          <a:bodyPr>
            <a:normAutofit/>
          </a:bodyPr>
          <a:lstStyle/>
          <a:p>
            <a:r>
              <a:rPr lang="sk-SK" dirty="0" smtClean="0"/>
              <a:t>Základ je osoba</a:t>
            </a:r>
          </a:p>
          <a:p>
            <a:r>
              <a:rPr lang="sk-SK" dirty="0" smtClean="0"/>
              <a:t>Osoba: </a:t>
            </a:r>
          </a:p>
          <a:p>
            <a:pPr lvl="1"/>
            <a:r>
              <a:rPr lang="sk-SK" sz="2800" dirty="0" smtClean="0"/>
              <a:t>Meno</a:t>
            </a:r>
          </a:p>
          <a:p>
            <a:pPr lvl="1"/>
            <a:r>
              <a:rPr lang="sk-SK" sz="2800" dirty="0" smtClean="0"/>
              <a:t>Priezvisko</a:t>
            </a:r>
          </a:p>
          <a:p>
            <a:pPr lvl="1"/>
            <a:r>
              <a:rPr lang="sk-SK" sz="2800" dirty="0" smtClean="0"/>
              <a:t>Dátum narodenia</a:t>
            </a:r>
          </a:p>
          <a:p>
            <a:pPr lvl="1"/>
            <a:r>
              <a:rPr lang="sk-SK" sz="2800" dirty="0" smtClean="0"/>
              <a:t>Vek</a:t>
            </a:r>
          </a:p>
          <a:p>
            <a:pPr lvl="1"/>
            <a:r>
              <a:rPr lang="sk-SK" sz="2800" dirty="0" smtClean="0"/>
              <a:t>Bydlisko</a:t>
            </a:r>
            <a:endParaRPr lang="sk-SK" sz="2800" dirty="0"/>
          </a:p>
        </p:txBody>
      </p:sp>
      <p:sp>
        <p:nvSpPr>
          <p:cNvPr id="4" name="BlokTextu 3"/>
          <p:cNvSpPr txBox="1"/>
          <p:nvPr/>
        </p:nvSpPr>
        <p:spPr>
          <a:xfrm>
            <a:off x="6096000" y="223260"/>
            <a:ext cx="5642507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create</a:t>
            </a:r>
            <a:r>
              <a:rPr lang="sk-SK" dirty="0" smtClean="0"/>
              <a:t> table osoba</a:t>
            </a:r>
          </a:p>
          <a:p>
            <a:r>
              <a:rPr lang="sk-SK" dirty="0" smtClean="0"/>
              <a:t>(</a:t>
            </a:r>
          </a:p>
          <a:p>
            <a:r>
              <a:rPr lang="sk-SK" dirty="0" smtClean="0"/>
              <a:t>Id </a:t>
            </a:r>
            <a:r>
              <a:rPr lang="sk-SK" dirty="0" err="1" smtClean="0"/>
              <a:t>int</a:t>
            </a:r>
            <a:r>
              <a:rPr lang="sk-SK" dirty="0" smtClean="0"/>
              <a:t> NOT NULL,</a:t>
            </a:r>
          </a:p>
          <a:p>
            <a:r>
              <a:rPr lang="sk-SK" dirty="0" smtClean="0"/>
              <a:t>Meno </a:t>
            </a:r>
            <a:r>
              <a:rPr lang="sk-SK" dirty="0" err="1" smtClean="0"/>
              <a:t>varchar</a:t>
            </a:r>
            <a:r>
              <a:rPr lang="sk-SK" dirty="0" smtClean="0"/>
              <a:t>(25) NOT NULL,</a:t>
            </a:r>
          </a:p>
          <a:p>
            <a:r>
              <a:rPr lang="sk-SK" dirty="0" smtClean="0"/>
              <a:t>Priezvisko </a:t>
            </a:r>
            <a:r>
              <a:rPr lang="sk-SK" dirty="0" err="1" smtClean="0"/>
              <a:t>varchar</a:t>
            </a:r>
            <a:r>
              <a:rPr lang="sk-SK" dirty="0" smtClean="0"/>
              <a:t>(50) NOT NULL,</a:t>
            </a:r>
          </a:p>
          <a:p>
            <a:endParaRPr lang="sk-SK" dirty="0" smtClean="0"/>
          </a:p>
          <a:p>
            <a:r>
              <a:rPr lang="sk-SK" dirty="0" err="1" smtClean="0"/>
              <a:t>Datum_narodenia</a:t>
            </a:r>
            <a:r>
              <a:rPr lang="sk-SK" dirty="0" smtClean="0"/>
              <a:t> </a:t>
            </a:r>
            <a:r>
              <a:rPr lang="sk-SK" dirty="0" err="1" smtClean="0"/>
              <a:t>date</a:t>
            </a:r>
            <a:r>
              <a:rPr lang="sk-SK" dirty="0" smtClean="0"/>
              <a:t> NOT NULL </a:t>
            </a:r>
          </a:p>
          <a:p>
            <a:r>
              <a:rPr lang="sk-SK" dirty="0" err="1" smtClean="0"/>
              <a:t>check</a:t>
            </a:r>
            <a:r>
              <a:rPr lang="sk-SK" dirty="0" smtClean="0"/>
              <a:t>(</a:t>
            </a:r>
            <a:r>
              <a:rPr lang="sk-SK" dirty="0" err="1" smtClean="0"/>
              <a:t>Datum_narodenia</a:t>
            </a:r>
            <a:r>
              <a:rPr lang="sk-SK" dirty="0" smtClean="0"/>
              <a:t> &gt; '1900-01-01 00:00:00.00'),</a:t>
            </a:r>
          </a:p>
          <a:p>
            <a:endParaRPr lang="sk-SK" dirty="0" smtClean="0"/>
          </a:p>
          <a:p>
            <a:r>
              <a:rPr lang="sk-SK" dirty="0" smtClean="0"/>
              <a:t>Vek </a:t>
            </a:r>
            <a:r>
              <a:rPr lang="sk-SK" dirty="0" err="1" smtClean="0"/>
              <a:t>smallint</a:t>
            </a:r>
            <a:r>
              <a:rPr lang="sk-SK" dirty="0" smtClean="0"/>
              <a:t> NOT NULL </a:t>
            </a:r>
            <a:r>
              <a:rPr lang="sk-SK" dirty="0" err="1" smtClean="0"/>
              <a:t>check</a:t>
            </a:r>
            <a:r>
              <a:rPr lang="sk-SK" dirty="0" smtClean="0"/>
              <a:t>(Vek &gt;= 0 and Vek &lt;= 150),</a:t>
            </a:r>
          </a:p>
          <a:p>
            <a:r>
              <a:rPr lang="sk-SK" dirty="0" smtClean="0"/>
              <a:t>Bydlisko </a:t>
            </a:r>
            <a:r>
              <a:rPr lang="sk-SK" dirty="0" err="1" smtClean="0"/>
              <a:t>int</a:t>
            </a:r>
            <a:r>
              <a:rPr lang="sk-SK" dirty="0" smtClean="0"/>
              <a:t> NOT NULL,</a:t>
            </a:r>
          </a:p>
          <a:p>
            <a:endParaRPr lang="sk-SK" dirty="0" smtClean="0"/>
          </a:p>
          <a:p>
            <a:r>
              <a:rPr lang="sk-SK" dirty="0" err="1" smtClean="0"/>
              <a:t>Telefon</a:t>
            </a:r>
            <a:r>
              <a:rPr lang="sk-SK" dirty="0" smtClean="0"/>
              <a:t> </a:t>
            </a:r>
            <a:r>
              <a:rPr lang="sk-SK" dirty="0" err="1" smtClean="0"/>
              <a:t>int</a:t>
            </a:r>
            <a:r>
              <a:rPr lang="sk-SK" dirty="0" smtClean="0"/>
              <a:t> NOT NULL </a:t>
            </a:r>
          </a:p>
          <a:p>
            <a:r>
              <a:rPr lang="sk-SK" dirty="0" err="1" smtClean="0"/>
              <a:t>check</a:t>
            </a:r>
            <a:r>
              <a:rPr lang="sk-SK" dirty="0" smtClean="0"/>
              <a:t>(</a:t>
            </a:r>
            <a:r>
              <a:rPr lang="sk-SK" dirty="0" err="1" smtClean="0"/>
              <a:t>Telefon</a:t>
            </a:r>
            <a:r>
              <a:rPr lang="sk-SK" dirty="0" smtClean="0"/>
              <a:t> &gt;= 900000000 and </a:t>
            </a:r>
            <a:r>
              <a:rPr lang="sk-SK" dirty="0" err="1" smtClean="0"/>
              <a:t>Telefon</a:t>
            </a:r>
            <a:r>
              <a:rPr lang="sk-SK" dirty="0" smtClean="0"/>
              <a:t> &lt;= 9999999999),</a:t>
            </a:r>
          </a:p>
          <a:p>
            <a:endParaRPr lang="sk-SK" dirty="0" smtClean="0"/>
          </a:p>
          <a:p>
            <a:r>
              <a:rPr lang="sk-SK" dirty="0" smtClean="0"/>
              <a:t>CONSTRAINT </a:t>
            </a:r>
            <a:r>
              <a:rPr lang="sk-SK" dirty="0" err="1" smtClean="0"/>
              <a:t>osoba_pk</a:t>
            </a:r>
            <a:r>
              <a:rPr lang="sk-SK" dirty="0" smtClean="0"/>
              <a:t> PRIMARY KEY (Id),</a:t>
            </a:r>
          </a:p>
          <a:p>
            <a:endParaRPr lang="sk-SK" dirty="0" smtClean="0"/>
          </a:p>
          <a:p>
            <a:r>
              <a:rPr lang="sk-SK" dirty="0" smtClean="0"/>
              <a:t>FOREIGN KEY (Bydlisko) </a:t>
            </a:r>
            <a:r>
              <a:rPr lang="sk-SK" dirty="0" err="1" smtClean="0"/>
              <a:t>references</a:t>
            </a:r>
            <a:r>
              <a:rPr lang="sk-SK" dirty="0" smtClean="0"/>
              <a:t> miesto(Id) </a:t>
            </a:r>
          </a:p>
          <a:p>
            <a:r>
              <a:rPr lang="sk-SK" dirty="0" smtClean="0"/>
              <a:t>ON UPDATE CASCADE,</a:t>
            </a:r>
          </a:p>
          <a:p>
            <a:endParaRPr lang="sk-SK" dirty="0" smtClean="0"/>
          </a:p>
          <a:p>
            <a:r>
              <a:rPr lang="sk-SK" dirty="0" smtClean="0"/>
              <a:t>CONSTRAINT </a:t>
            </a:r>
            <a:r>
              <a:rPr lang="sk-SK" dirty="0" err="1" smtClean="0"/>
              <a:t>osoba_menopr_u</a:t>
            </a:r>
            <a:r>
              <a:rPr lang="sk-SK" dirty="0" smtClean="0"/>
              <a:t> </a:t>
            </a:r>
          </a:p>
          <a:p>
            <a:r>
              <a:rPr lang="sk-SK" dirty="0" smtClean="0"/>
              <a:t>UNIQUE (</a:t>
            </a:r>
            <a:r>
              <a:rPr lang="sk-SK" dirty="0" err="1" smtClean="0"/>
              <a:t>Meno,Priezvisko,Datum_narodenia</a:t>
            </a:r>
            <a:r>
              <a:rPr lang="sk-SK" dirty="0" smtClean="0"/>
              <a:t>)</a:t>
            </a:r>
          </a:p>
          <a:p>
            <a:r>
              <a:rPr lang="sk-SK" dirty="0" smtClean="0"/>
              <a:t>);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08" y="4745151"/>
            <a:ext cx="5700566" cy="108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03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Klient: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Typ </a:t>
            </a:r>
            <a:r>
              <a:rPr lang="en-US" dirty="0" smtClean="0"/>
              <a:t>(</a:t>
            </a:r>
            <a:r>
              <a:rPr lang="sk-SK" dirty="0" smtClean="0"/>
              <a:t>vyjadruje len dve hodnoty</a:t>
            </a:r>
            <a:r>
              <a:rPr lang="en-US" dirty="0" smtClean="0"/>
              <a:t>)</a:t>
            </a:r>
            <a:endParaRPr lang="sk-SK" dirty="0" smtClean="0"/>
          </a:p>
          <a:p>
            <a:r>
              <a:rPr lang="sk-SK" dirty="0" smtClean="0"/>
              <a:t>Dátum poslednej návštevy</a:t>
            </a:r>
          </a:p>
          <a:p>
            <a:r>
              <a:rPr lang="sk-SK" dirty="0" smtClean="0"/>
              <a:t>Diagnóza</a:t>
            </a:r>
          </a:p>
          <a:p>
            <a:r>
              <a:rPr lang="sk-SK" dirty="0" smtClean="0"/>
              <a:t>Poznámky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6002284" y="861973"/>
            <a:ext cx="51023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create</a:t>
            </a:r>
            <a:r>
              <a:rPr lang="sk-SK" dirty="0" smtClean="0"/>
              <a:t> table klient</a:t>
            </a:r>
          </a:p>
          <a:p>
            <a:r>
              <a:rPr lang="sk-SK" dirty="0" smtClean="0"/>
              <a:t>(</a:t>
            </a:r>
          </a:p>
          <a:p>
            <a:r>
              <a:rPr lang="sk-SK" dirty="0" smtClean="0"/>
              <a:t>Id </a:t>
            </a:r>
            <a:r>
              <a:rPr lang="sk-SK" dirty="0" err="1" smtClean="0"/>
              <a:t>int</a:t>
            </a:r>
            <a:r>
              <a:rPr lang="sk-SK" dirty="0" smtClean="0"/>
              <a:t> NOT NULL,</a:t>
            </a:r>
          </a:p>
          <a:p>
            <a:r>
              <a:rPr lang="sk-SK" dirty="0" err="1" smtClean="0"/>
              <a:t>Dat_pos_nav</a:t>
            </a:r>
            <a:r>
              <a:rPr lang="sk-SK" dirty="0" smtClean="0"/>
              <a:t> </a:t>
            </a:r>
            <a:r>
              <a:rPr lang="sk-SK" dirty="0" err="1" smtClean="0"/>
              <a:t>date</a:t>
            </a:r>
            <a:r>
              <a:rPr lang="sk-SK" dirty="0" smtClean="0"/>
              <a:t> NOT NULL,</a:t>
            </a:r>
          </a:p>
          <a:p>
            <a:r>
              <a:rPr lang="sk-SK" dirty="0" smtClean="0"/>
              <a:t>Typ bit NOT NULL,</a:t>
            </a:r>
          </a:p>
          <a:p>
            <a:r>
              <a:rPr lang="sk-SK" dirty="0" err="1" smtClean="0"/>
              <a:t>Diag</a:t>
            </a:r>
            <a:r>
              <a:rPr lang="sk-SK" dirty="0" smtClean="0"/>
              <a:t> </a:t>
            </a:r>
            <a:r>
              <a:rPr lang="sk-SK" dirty="0" err="1" smtClean="0"/>
              <a:t>int</a:t>
            </a:r>
            <a:r>
              <a:rPr lang="sk-SK" dirty="0" smtClean="0"/>
              <a:t> NOT NULL,</a:t>
            </a:r>
          </a:p>
          <a:p>
            <a:r>
              <a:rPr lang="sk-SK" dirty="0" err="1" smtClean="0"/>
              <a:t>Poznamky</a:t>
            </a:r>
            <a:r>
              <a:rPr lang="sk-SK" dirty="0" smtClean="0"/>
              <a:t> </a:t>
            </a:r>
            <a:r>
              <a:rPr lang="sk-SK" dirty="0" err="1" smtClean="0"/>
              <a:t>varchar</a:t>
            </a:r>
            <a:r>
              <a:rPr lang="sk-SK" dirty="0" smtClean="0"/>
              <a:t>(500),</a:t>
            </a:r>
          </a:p>
          <a:p>
            <a:r>
              <a:rPr lang="sk-SK" dirty="0" smtClean="0"/>
              <a:t>PRIMARY KEY (Id),</a:t>
            </a:r>
          </a:p>
          <a:p>
            <a:endParaRPr lang="sk-SK" dirty="0" smtClean="0"/>
          </a:p>
          <a:p>
            <a:r>
              <a:rPr lang="sk-SK" dirty="0" smtClean="0"/>
              <a:t>FOREIGN KEY (Id) REFERENCES osoba(Id) ON UPDATE CASCADE,</a:t>
            </a:r>
          </a:p>
          <a:p>
            <a:endParaRPr lang="sk-SK" dirty="0" smtClean="0"/>
          </a:p>
          <a:p>
            <a:r>
              <a:rPr lang="sk-SK" dirty="0" smtClean="0"/>
              <a:t>FOREIGN KEY (</a:t>
            </a:r>
            <a:r>
              <a:rPr lang="sk-SK" dirty="0" err="1" smtClean="0"/>
              <a:t>Diag</a:t>
            </a:r>
            <a:r>
              <a:rPr lang="sk-SK" dirty="0" smtClean="0"/>
              <a:t>) REFERENCES </a:t>
            </a:r>
            <a:r>
              <a:rPr lang="sk-SK" dirty="0" err="1" smtClean="0"/>
              <a:t>diagnoza</a:t>
            </a:r>
            <a:r>
              <a:rPr lang="sk-SK" dirty="0" smtClean="0"/>
              <a:t>(Id) ON UPDATE CASCADE</a:t>
            </a:r>
          </a:p>
          <a:p>
            <a:r>
              <a:rPr lang="sk-SK" dirty="0" smtClean="0"/>
              <a:t>);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92" y="4563550"/>
            <a:ext cx="5364897" cy="109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319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Zamestnanec: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Typ</a:t>
            </a:r>
            <a:r>
              <a:rPr lang="en-US" dirty="0" smtClean="0"/>
              <a:t> (</a:t>
            </a:r>
            <a:r>
              <a:rPr lang="en-US" dirty="0" err="1" smtClean="0"/>
              <a:t>vyjadruje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)</a:t>
            </a:r>
            <a:endParaRPr lang="sk-SK" dirty="0" smtClean="0"/>
          </a:p>
          <a:p>
            <a:r>
              <a:rPr lang="sk-SK" dirty="0" smtClean="0"/>
              <a:t>Dátum nástupu</a:t>
            </a:r>
          </a:p>
          <a:p>
            <a:r>
              <a:rPr lang="sk-SK" dirty="0" smtClean="0"/>
              <a:t>Dátum ukončenia zmluvy</a:t>
            </a:r>
          </a:p>
          <a:p>
            <a:r>
              <a:rPr lang="sk-SK" dirty="0" smtClean="0"/>
              <a:t>Email</a:t>
            </a:r>
          </a:p>
          <a:p>
            <a:r>
              <a:rPr lang="sk-SK" dirty="0" smtClean="0"/>
              <a:t>Zaradenie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6750361" y="365125"/>
            <a:ext cx="48603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create</a:t>
            </a:r>
            <a:r>
              <a:rPr lang="sk-SK" dirty="0" smtClean="0"/>
              <a:t> table poradca</a:t>
            </a:r>
          </a:p>
          <a:p>
            <a:r>
              <a:rPr lang="sk-SK" dirty="0" smtClean="0"/>
              <a:t>(</a:t>
            </a:r>
          </a:p>
          <a:p>
            <a:r>
              <a:rPr lang="sk-SK" dirty="0" smtClean="0"/>
              <a:t>Id </a:t>
            </a:r>
            <a:r>
              <a:rPr lang="sk-SK" dirty="0" err="1" smtClean="0"/>
              <a:t>int</a:t>
            </a:r>
            <a:r>
              <a:rPr lang="sk-SK" dirty="0" smtClean="0"/>
              <a:t> NOT NULL,</a:t>
            </a:r>
          </a:p>
          <a:p>
            <a:r>
              <a:rPr lang="sk-SK" dirty="0" smtClean="0"/>
              <a:t>Typ bit NOT NULL,</a:t>
            </a:r>
          </a:p>
          <a:p>
            <a:r>
              <a:rPr lang="sk-SK" dirty="0" err="1" smtClean="0"/>
              <a:t>Dat_nastupu</a:t>
            </a:r>
            <a:r>
              <a:rPr lang="sk-SK" dirty="0" smtClean="0"/>
              <a:t> </a:t>
            </a:r>
            <a:r>
              <a:rPr lang="sk-SK" dirty="0" err="1" smtClean="0"/>
              <a:t>date</a:t>
            </a:r>
            <a:r>
              <a:rPr lang="sk-SK" dirty="0" smtClean="0"/>
              <a:t> NOT NULL,</a:t>
            </a:r>
          </a:p>
          <a:p>
            <a:r>
              <a:rPr lang="sk-SK" dirty="0" err="1" smtClean="0"/>
              <a:t>Dat_ukoncenia</a:t>
            </a:r>
            <a:r>
              <a:rPr lang="sk-SK" dirty="0" smtClean="0"/>
              <a:t> </a:t>
            </a:r>
            <a:r>
              <a:rPr lang="sk-SK" dirty="0" err="1" smtClean="0"/>
              <a:t>date</a:t>
            </a:r>
            <a:r>
              <a:rPr lang="sk-SK" dirty="0" smtClean="0"/>
              <a:t> NOT NULL,</a:t>
            </a:r>
          </a:p>
          <a:p>
            <a:r>
              <a:rPr lang="sk-SK" dirty="0" smtClean="0"/>
              <a:t>Email </a:t>
            </a:r>
            <a:r>
              <a:rPr lang="sk-SK" dirty="0" err="1" smtClean="0"/>
              <a:t>varchar</a:t>
            </a:r>
            <a:r>
              <a:rPr lang="sk-SK" dirty="0" smtClean="0"/>
              <a:t>(50) NOT NULL UNIQUE,</a:t>
            </a:r>
          </a:p>
          <a:p>
            <a:r>
              <a:rPr lang="sk-SK" dirty="0" smtClean="0"/>
              <a:t>Zaradenie </a:t>
            </a:r>
            <a:r>
              <a:rPr lang="sk-SK" dirty="0" err="1" smtClean="0"/>
              <a:t>int</a:t>
            </a:r>
            <a:r>
              <a:rPr lang="sk-SK" dirty="0" smtClean="0"/>
              <a:t> NOT NULL,</a:t>
            </a:r>
          </a:p>
          <a:p>
            <a:endParaRPr lang="sk-SK" dirty="0" smtClean="0"/>
          </a:p>
          <a:p>
            <a:r>
              <a:rPr lang="sk-SK" dirty="0" smtClean="0"/>
              <a:t>PRIMARY KEY (Id),</a:t>
            </a:r>
          </a:p>
          <a:p>
            <a:endParaRPr lang="sk-SK" dirty="0" smtClean="0"/>
          </a:p>
          <a:p>
            <a:r>
              <a:rPr lang="sk-SK" dirty="0" smtClean="0"/>
              <a:t>FOREIGN KEY (Id) REFERENCES osoba(Id) ON UPDATE CASCADE,</a:t>
            </a:r>
          </a:p>
          <a:p>
            <a:endParaRPr lang="sk-SK" dirty="0" smtClean="0"/>
          </a:p>
          <a:p>
            <a:r>
              <a:rPr lang="sk-SK" dirty="0" smtClean="0"/>
              <a:t>FOREIGN KEY (Zaradenie) REFERENCES zaradenie(Id) ON UPDATE CASCADE</a:t>
            </a:r>
          </a:p>
          <a:p>
            <a:r>
              <a:rPr lang="sk-SK" dirty="0" smtClean="0"/>
              <a:t>);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314" y="4382799"/>
            <a:ext cx="5656362" cy="1151682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6925" y="4948252"/>
            <a:ext cx="3307195" cy="144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65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Návšteva</a:t>
            </a:r>
            <a:r>
              <a:rPr lang="en-US" b="1" dirty="0" smtClean="0"/>
              <a:t>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557771"/>
            <a:ext cx="10515600" cy="4351338"/>
          </a:xfrm>
        </p:spPr>
        <p:txBody>
          <a:bodyPr/>
          <a:lstStyle/>
          <a:p>
            <a:r>
              <a:rPr lang="sk-SK" dirty="0" smtClean="0"/>
              <a:t>Čas</a:t>
            </a:r>
          </a:p>
          <a:p>
            <a:r>
              <a:rPr lang="sk-SK" dirty="0" smtClean="0"/>
              <a:t>Dátum</a:t>
            </a:r>
          </a:p>
          <a:p>
            <a:r>
              <a:rPr lang="sk-SK" dirty="0" smtClean="0"/>
              <a:t>Poznámky</a:t>
            </a:r>
          </a:p>
          <a:p>
            <a:r>
              <a:rPr lang="sk-SK" dirty="0" smtClean="0"/>
              <a:t>Klient</a:t>
            </a:r>
          </a:p>
          <a:p>
            <a:r>
              <a:rPr lang="sk-SK" dirty="0" smtClean="0"/>
              <a:t>Poradca</a:t>
            </a:r>
          </a:p>
          <a:p>
            <a:r>
              <a:rPr lang="sk-SK" dirty="0" smtClean="0"/>
              <a:t>Typ </a:t>
            </a:r>
            <a:r>
              <a:rPr lang="en-US" dirty="0" smtClean="0"/>
              <a:t>(in</a:t>
            </a:r>
            <a:r>
              <a:rPr lang="sk-SK" dirty="0" smtClean="0"/>
              <a:t>ý ako predtým</a:t>
            </a:r>
            <a:r>
              <a:rPr lang="en-US" dirty="0" smtClean="0"/>
              <a:t>)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7043352" y="719352"/>
            <a:ext cx="445780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create</a:t>
            </a:r>
            <a:r>
              <a:rPr lang="sk-SK" dirty="0" smtClean="0"/>
              <a:t> table </a:t>
            </a:r>
            <a:r>
              <a:rPr lang="sk-SK" dirty="0" err="1" smtClean="0"/>
              <a:t>Navsteva</a:t>
            </a:r>
            <a:endParaRPr lang="sk-SK" dirty="0" smtClean="0"/>
          </a:p>
          <a:p>
            <a:r>
              <a:rPr lang="sk-SK" dirty="0" smtClean="0"/>
              <a:t>(</a:t>
            </a:r>
          </a:p>
          <a:p>
            <a:r>
              <a:rPr lang="sk-SK" dirty="0" smtClean="0"/>
              <a:t>Id </a:t>
            </a:r>
            <a:r>
              <a:rPr lang="sk-SK" dirty="0" err="1" smtClean="0"/>
              <a:t>int</a:t>
            </a:r>
            <a:r>
              <a:rPr lang="sk-SK" dirty="0" smtClean="0"/>
              <a:t> NOT NULL,</a:t>
            </a:r>
          </a:p>
          <a:p>
            <a:r>
              <a:rPr lang="sk-SK" dirty="0" err="1" smtClean="0"/>
              <a:t>Trvanie_m</a:t>
            </a:r>
            <a:r>
              <a:rPr lang="sk-SK" dirty="0" smtClean="0"/>
              <a:t> </a:t>
            </a:r>
            <a:r>
              <a:rPr lang="sk-SK" dirty="0" err="1" smtClean="0"/>
              <a:t>smallint</a:t>
            </a:r>
            <a:r>
              <a:rPr lang="sk-SK" dirty="0" smtClean="0"/>
              <a:t> NOT NULL,</a:t>
            </a:r>
          </a:p>
          <a:p>
            <a:r>
              <a:rPr lang="sk-SK" dirty="0" err="1" smtClean="0"/>
              <a:t>Datum</a:t>
            </a:r>
            <a:r>
              <a:rPr lang="sk-SK" dirty="0" smtClean="0"/>
              <a:t> </a:t>
            </a:r>
            <a:r>
              <a:rPr lang="sk-SK" dirty="0" err="1" smtClean="0"/>
              <a:t>date</a:t>
            </a:r>
            <a:r>
              <a:rPr lang="sk-SK" dirty="0" smtClean="0"/>
              <a:t> NOT NULL DEFAULT GETDATE(),</a:t>
            </a:r>
          </a:p>
          <a:p>
            <a:r>
              <a:rPr lang="sk-SK" dirty="0" err="1" smtClean="0"/>
              <a:t>Cas</a:t>
            </a:r>
            <a:r>
              <a:rPr lang="sk-SK" dirty="0" smtClean="0"/>
              <a:t> </a:t>
            </a:r>
            <a:r>
              <a:rPr lang="sk-SK" dirty="0" err="1" smtClean="0"/>
              <a:t>decimal</a:t>
            </a:r>
            <a:r>
              <a:rPr lang="sk-SK" dirty="0" smtClean="0"/>
              <a:t>(4,2) NOT NULL,</a:t>
            </a:r>
          </a:p>
          <a:p>
            <a:r>
              <a:rPr lang="sk-SK" dirty="0" err="1" smtClean="0"/>
              <a:t>Poznamka</a:t>
            </a:r>
            <a:r>
              <a:rPr lang="sk-SK" dirty="0" smtClean="0"/>
              <a:t> </a:t>
            </a:r>
            <a:r>
              <a:rPr lang="sk-SK" dirty="0" err="1" smtClean="0"/>
              <a:t>varchar</a:t>
            </a:r>
            <a:r>
              <a:rPr lang="sk-SK" dirty="0" smtClean="0"/>
              <a:t>(100),</a:t>
            </a:r>
          </a:p>
          <a:p>
            <a:r>
              <a:rPr lang="sk-SK" dirty="0" smtClean="0"/>
              <a:t>PRIMARY KEY(Id),</a:t>
            </a:r>
          </a:p>
          <a:p>
            <a:r>
              <a:rPr lang="sk-SK" dirty="0" smtClean="0"/>
              <a:t>Klient </a:t>
            </a:r>
            <a:r>
              <a:rPr lang="sk-SK" dirty="0" err="1" smtClean="0"/>
              <a:t>int</a:t>
            </a:r>
            <a:r>
              <a:rPr lang="sk-SK" dirty="0" smtClean="0"/>
              <a:t> NOT NULL,</a:t>
            </a:r>
          </a:p>
          <a:p>
            <a:r>
              <a:rPr lang="sk-SK" dirty="0" smtClean="0"/>
              <a:t>Poradca </a:t>
            </a:r>
            <a:r>
              <a:rPr lang="sk-SK" dirty="0" err="1" smtClean="0"/>
              <a:t>int</a:t>
            </a:r>
            <a:r>
              <a:rPr lang="sk-SK" dirty="0" smtClean="0"/>
              <a:t> NOT NULL,</a:t>
            </a:r>
          </a:p>
          <a:p>
            <a:r>
              <a:rPr lang="sk-SK" dirty="0" smtClean="0"/>
              <a:t>Typu </a:t>
            </a:r>
            <a:r>
              <a:rPr lang="sk-SK" dirty="0" err="1" smtClean="0"/>
              <a:t>int</a:t>
            </a:r>
            <a:r>
              <a:rPr lang="sk-SK" dirty="0" smtClean="0"/>
              <a:t> NOT NULL,</a:t>
            </a:r>
          </a:p>
          <a:p>
            <a:r>
              <a:rPr lang="sk-SK" dirty="0" smtClean="0"/>
              <a:t>FOREIGN KEY (Klient) REFERENCES klient(Id),</a:t>
            </a:r>
          </a:p>
          <a:p>
            <a:endParaRPr lang="sk-SK" dirty="0" smtClean="0"/>
          </a:p>
          <a:p>
            <a:r>
              <a:rPr lang="sk-SK" dirty="0" smtClean="0"/>
              <a:t>FOREIGN KEY (Poradca) REFERENCES poradca(Id),</a:t>
            </a:r>
          </a:p>
          <a:p>
            <a:endParaRPr lang="sk-SK" dirty="0" smtClean="0"/>
          </a:p>
          <a:p>
            <a:r>
              <a:rPr lang="sk-SK" dirty="0" smtClean="0"/>
              <a:t>FOREIGN KEY (Typu) REFERENCES typ(Id) ON UPDATE CASCADE,</a:t>
            </a:r>
          </a:p>
          <a:p>
            <a:endParaRPr lang="sk-SK" dirty="0" smtClean="0"/>
          </a:p>
          <a:p>
            <a:r>
              <a:rPr lang="sk-SK" dirty="0" smtClean="0"/>
              <a:t>)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77" y="4878822"/>
            <a:ext cx="6669020" cy="103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081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Typ</a:t>
            </a:r>
            <a:r>
              <a:rPr lang="en-US" b="1" dirty="0" smtClean="0"/>
              <a:t>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Popisná základná vlastnosť</a:t>
            </a:r>
          </a:p>
          <a:p>
            <a:r>
              <a:rPr lang="sk-SK" dirty="0" smtClean="0"/>
              <a:t>Platené</a:t>
            </a:r>
          </a:p>
          <a:p>
            <a:r>
              <a:rPr lang="sk-SK" dirty="0" smtClean="0"/>
              <a:t>Miesto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6697362" y="1027906"/>
            <a:ext cx="48037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create</a:t>
            </a:r>
            <a:r>
              <a:rPr lang="sk-SK" dirty="0" smtClean="0"/>
              <a:t> table typ(</a:t>
            </a:r>
          </a:p>
          <a:p>
            <a:r>
              <a:rPr lang="sk-SK" dirty="0" smtClean="0"/>
              <a:t>Id </a:t>
            </a:r>
            <a:r>
              <a:rPr lang="sk-SK" dirty="0" err="1" smtClean="0"/>
              <a:t>int</a:t>
            </a:r>
            <a:r>
              <a:rPr lang="sk-SK" dirty="0" smtClean="0"/>
              <a:t> NOT NULL,</a:t>
            </a:r>
          </a:p>
          <a:p>
            <a:r>
              <a:rPr lang="sk-SK" dirty="0" err="1" smtClean="0"/>
              <a:t>Vlastnost</a:t>
            </a:r>
            <a:r>
              <a:rPr lang="sk-SK" dirty="0" smtClean="0"/>
              <a:t> </a:t>
            </a:r>
            <a:r>
              <a:rPr lang="sk-SK" dirty="0" err="1" smtClean="0"/>
              <a:t>varchar</a:t>
            </a:r>
            <a:r>
              <a:rPr lang="sk-SK" dirty="0" smtClean="0"/>
              <a:t>(30) NOT NULL,</a:t>
            </a:r>
          </a:p>
          <a:p>
            <a:r>
              <a:rPr lang="sk-SK" dirty="0" smtClean="0"/>
              <a:t>PRIMARY KEY(Id),</a:t>
            </a:r>
          </a:p>
          <a:p>
            <a:r>
              <a:rPr lang="sk-SK" dirty="0" smtClean="0"/>
              <a:t>Platba bit NOT NULL DEFAULT 0,</a:t>
            </a:r>
          </a:p>
          <a:p>
            <a:r>
              <a:rPr lang="sk-SK" dirty="0" smtClean="0"/>
              <a:t>Miesto </a:t>
            </a:r>
            <a:r>
              <a:rPr lang="sk-SK" dirty="0" err="1" smtClean="0"/>
              <a:t>int</a:t>
            </a:r>
            <a:r>
              <a:rPr lang="sk-SK" dirty="0" smtClean="0"/>
              <a:t> NOT NULL,</a:t>
            </a:r>
            <a:endParaRPr lang="en-US" dirty="0" smtClean="0"/>
          </a:p>
          <a:p>
            <a:endParaRPr lang="sk-SK" dirty="0" smtClean="0"/>
          </a:p>
          <a:p>
            <a:r>
              <a:rPr lang="sk-SK" dirty="0" smtClean="0"/>
              <a:t>FOREIGN KEY(Miesto) </a:t>
            </a:r>
            <a:r>
              <a:rPr lang="sk-SK" dirty="0" err="1" smtClean="0"/>
              <a:t>references</a:t>
            </a:r>
            <a:r>
              <a:rPr lang="sk-SK" dirty="0" smtClean="0"/>
              <a:t> miesto(Id) ON UPDATE CASCADE,</a:t>
            </a:r>
            <a:endParaRPr lang="en-US" dirty="0" smtClean="0"/>
          </a:p>
          <a:p>
            <a:endParaRPr lang="sk-SK" dirty="0" smtClean="0"/>
          </a:p>
          <a:p>
            <a:r>
              <a:rPr lang="sk-SK" dirty="0" smtClean="0"/>
              <a:t>CONSTRAINT </a:t>
            </a:r>
            <a:r>
              <a:rPr lang="sk-SK" dirty="0" err="1" smtClean="0"/>
              <a:t>typ_un</a:t>
            </a:r>
            <a:r>
              <a:rPr lang="sk-SK" dirty="0" smtClean="0"/>
              <a:t> UNIQUE (</a:t>
            </a:r>
            <a:r>
              <a:rPr lang="sk-SK" dirty="0" err="1" smtClean="0"/>
              <a:t>Vlastnost</a:t>
            </a:r>
            <a:r>
              <a:rPr lang="sk-SK" dirty="0" smtClean="0"/>
              <a:t>, Platba, Miesto)</a:t>
            </a:r>
          </a:p>
          <a:p>
            <a:endParaRPr lang="sk-SK" dirty="0" smtClean="0"/>
          </a:p>
          <a:p>
            <a:r>
              <a:rPr lang="sk-SK" dirty="0" smtClean="0"/>
              <a:t>)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845" y="3616470"/>
            <a:ext cx="5025983" cy="175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657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Miesto</a:t>
            </a:r>
            <a:r>
              <a:rPr lang="en-US" b="1" dirty="0" smtClean="0"/>
              <a:t>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Delenie na ulice, mestá atď.</a:t>
            </a:r>
          </a:p>
          <a:p>
            <a:r>
              <a:rPr lang="sk-SK" dirty="0" smtClean="0"/>
              <a:t>Referuje na typ a na bydlisko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730" y="1442748"/>
            <a:ext cx="3360305" cy="1848168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730" y="3631015"/>
            <a:ext cx="3245106" cy="1475048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382" y="3738373"/>
            <a:ext cx="2007130" cy="13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3847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436</Words>
  <Application>Microsoft Office PowerPoint</Application>
  <PresentationFormat>Širokouhlá</PresentationFormat>
  <Paragraphs>124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Motív Office</vt:lpstr>
      <vt:lpstr>Správa klientov v ŠSP</vt:lpstr>
      <vt:lpstr>Prezentácia programu PowerPoint</vt:lpstr>
      <vt:lpstr>Dáta:</vt:lpstr>
      <vt:lpstr>Klient &amp; zamestnanec:</vt:lpstr>
      <vt:lpstr>Klient:</vt:lpstr>
      <vt:lpstr>Zamestnanec:</vt:lpstr>
      <vt:lpstr>Návšteva:</vt:lpstr>
      <vt:lpstr>Typ:</vt:lpstr>
      <vt:lpstr>Miesto: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klientov v ŠSP</dc:title>
  <dc:creator>johnny</dc:creator>
  <cp:lastModifiedBy>johnny</cp:lastModifiedBy>
  <cp:revision>7</cp:revision>
  <dcterms:created xsi:type="dcterms:W3CDTF">2015-05-06T18:25:30Z</dcterms:created>
  <dcterms:modified xsi:type="dcterms:W3CDTF">2015-05-06T19:10:24Z</dcterms:modified>
</cp:coreProperties>
</file>