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65860" autoAdjust="0"/>
  </p:normalViewPr>
  <p:slideViewPr>
    <p:cSldViewPr snapToGrid="0">
      <p:cViewPr varScale="1">
        <p:scale>
          <a:sx n="57" d="100"/>
          <a:sy n="57" d="100"/>
        </p:scale>
        <p:origin x="14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708E9-078D-4606-A3DB-2BCDCCC3A995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C880C-A389-4021-AB63-DAE0403F6F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931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Témou mojej bakalárskej práce bude: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3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ústave geografie majú laserový scan jaskyne Domica.</a:t>
            </a:r>
          </a:p>
          <a:p>
            <a:r>
              <a:rPr lang="sk-SK" dirty="0"/>
              <a:t>Je to veľké množstvo dát, ktoré sa zdĺhavo analyzujú.</a:t>
            </a:r>
          </a:p>
          <a:p>
            <a:r>
              <a:rPr lang="sk-SK" dirty="0"/>
              <a:t>Na obr. sú pozície scanera v jaskyni.</a:t>
            </a:r>
          </a:p>
          <a:p>
            <a:r>
              <a:rPr lang="sk-SK" dirty="0"/>
              <a:t>Z dát treba získať informácie o kvapľoch.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574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Počítačové videnie hlavne v oblasti spracovania 3D dát.</a:t>
            </a:r>
          </a:p>
          <a:p>
            <a:r>
              <a:rPr lang="sk-SK" dirty="0"/>
              <a:t>Vhodný 3D model pre použitie algoritmov.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7437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dirty="0"/>
              <a:t>Ústav geografie poskytol časť z celého veľkého modelu jaskyne.</a:t>
            </a:r>
          </a:p>
          <a:p>
            <a:r>
              <a:rPr lang="sk-SK" sz="1200" dirty="0"/>
              <a:t>V súbore sú zapísané súradnice bodov a aj súradnice normálových vektorov zo scanera.</a:t>
            </a:r>
          </a:p>
          <a:p>
            <a:r>
              <a:rPr lang="sk-SK" sz="1200" dirty="0"/>
              <a:t>Ale formát PLY vie uchovávať aj vrcholy a steny 3D objektu.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444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Pri svojej BP plánujem vychádzať z tohto článku, kde sa tiež venovali tejto problematike.</a:t>
            </a:r>
          </a:p>
          <a:p>
            <a:r>
              <a:rPr lang="sk-SK" dirty="0"/>
              <a:t>Zaoberali sa analyzovaním scanu jaskyne </a:t>
            </a:r>
            <a:r>
              <a:rPr lang="sk-SK" dirty="0" err="1"/>
              <a:t>Algar</a:t>
            </a:r>
            <a:r>
              <a:rPr lang="sk-SK" dirty="0"/>
              <a:t> do </a:t>
            </a:r>
            <a:r>
              <a:rPr lang="sk-SK" dirty="0" err="1"/>
              <a:t>Penico</a:t>
            </a:r>
            <a:r>
              <a:rPr lang="sk-SK" dirty="0"/>
              <a:t> v Portugalsku.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122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 spomenutom článku postupovali pri spracovaní dát nasledovne.</a:t>
            </a:r>
          </a:p>
          <a:p>
            <a:r>
              <a:rPr lang="sk-SK" dirty="0"/>
              <a:t>Hlavnou otázkou je vytvorenie vhodného 3D modelu, ktorý bude čo najmenej ovplyvnený nepresnosťami v dátach ako sú diery v mračne bodov kde sa scaner nedostal.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dirty="0"/>
              <a:t>Programy, ktoré sa na to dajú použiť sú </a:t>
            </a:r>
            <a:r>
              <a:rPr lang="sk-SK" sz="1200" dirty="0" err="1"/>
              <a:t>MeshLab</a:t>
            </a:r>
            <a:r>
              <a:rPr lang="sk-SK" sz="1200" dirty="0"/>
              <a:t> a </a:t>
            </a:r>
            <a:r>
              <a:rPr lang="sk-SK" sz="1200" dirty="0" err="1"/>
              <a:t>CloudCompare</a:t>
            </a:r>
            <a:r>
              <a:rPr lang="sk-SK" sz="1200" dirty="0"/>
              <a:t>, ktoré používajú rôzne algoritmy na vytvorenie 3D modelu (napr. </a:t>
            </a:r>
            <a:r>
              <a:rPr lang="sk-SK" sz="1200" dirty="0" err="1"/>
              <a:t>Poisson</a:t>
            </a:r>
            <a:r>
              <a:rPr lang="sk-SK" sz="1200" dirty="0"/>
              <a:t>, </a:t>
            </a:r>
            <a:r>
              <a:rPr lang="sk-SK" sz="1200" dirty="0" err="1"/>
              <a:t>Ball-Pivotting</a:t>
            </a:r>
            <a:r>
              <a:rPr lang="sk-SK" sz="1200" dirty="0"/>
              <a:t>...).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/>
              <a:t>Výsledný 3D model sa dá vyexportovať vo formáte PLY, ktorý som už spomínala.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/>
              <a:t>Z vrcholov a stien vo vyexportovanom súbore si spravíme graf, v ktorom môžeme použiť algoritmus na nájdenie minima, čiže kvapľov.</a:t>
            </a:r>
          </a:p>
          <a:p>
            <a:r>
              <a:rPr lang="sk-SK" dirty="0"/>
              <a:t>Algoritmus prejde všetkých susedov každého vrcholu v a pridá v do zoznamu lokálnych miním ak má menšiu súradnicu z než všetci jeho susedia.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218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Prvú literatúru som popisovala na predošlých </a:t>
            </a:r>
            <a:r>
              <a:rPr lang="sk-SK" dirty="0" err="1"/>
              <a:t>slaidoch</a:t>
            </a:r>
            <a:r>
              <a:rPr lang="sk-SK" dirty="0"/>
              <a:t>.</a:t>
            </a:r>
          </a:p>
          <a:p>
            <a:r>
              <a:rPr lang="sk-SK" dirty="0"/>
              <a:t>Posledné tri literatúry sa zaoberajú problematikou počítačového videnia.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880C-A389-4021-AB63-DAE0403F6FBB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481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92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330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887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114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972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729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312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06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640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802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601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982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111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74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0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117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DB0C2-B524-4DA5-A0F8-BA4D4C9880D2}" type="datetimeFigureOut">
              <a:rPr lang="sk-SK" smtClean="0"/>
              <a:t>10.4.2017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65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5038/1827-806X.44.1.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zeliski.org/Book/" TargetMode="External"/><Relationship Id="rId5" Type="http://schemas.openxmlformats.org/officeDocument/2006/relationships/hyperlink" Target="http://www.sccg.sk/~sikudova/strukturovana_kniha_CD.pdf" TargetMode="External"/><Relationship Id="rId4" Type="http://schemas.openxmlformats.org/officeDocument/2006/relationships/hyperlink" Target="http://ics.upjs.sk/~nikorovic/data/ano/PV_2016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1637276"/>
            <a:ext cx="7766936" cy="1646302"/>
          </a:xfrm>
        </p:spPr>
        <p:txBody>
          <a:bodyPr/>
          <a:lstStyle/>
          <a:p>
            <a:r>
              <a:rPr lang="sk-SK" dirty="0">
                <a:solidFill>
                  <a:schemeClr val="accent6">
                    <a:lumMod val="75000"/>
                  </a:schemeClr>
                </a:solidFill>
              </a:rPr>
              <a:t>Identifikácia kvapľov v 3D modeli jaskyne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345123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Autor: Antónia Matisová</a:t>
            </a:r>
          </a:p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Vedúci práce: RNDr. Ondrej Krídlo PhD.</a:t>
            </a:r>
          </a:p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Konzultant: doc. Mgr. Michal Gallay PhD.</a:t>
            </a:r>
          </a:p>
        </p:txBody>
      </p:sp>
    </p:spTree>
    <p:extLst>
      <p:ext uri="{BB962C8B-B14F-4D97-AF65-F5344CB8AC3E}">
        <p14:creationId xmlns:p14="http://schemas.microsoft.com/office/powerpoint/2010/main" val="39927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sz="4800" dirty="0"/>
              <a:t>Motivácia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5" y="2160589"/>
            <a:ext cx="5555300" cy="3880773"/>
          </a:xfrm>
        </p:spPr>
        <p:txBody>
          <a:bodyPr/>
          <a:lstStyle/>
          <a:p>
            <a:r>
              <a:rPr lang="sk-SK" sz="2800" dirty="0"/>
              <a:t>Spracovanie veľkého množstva dát z laserového scanu jaskyne</a:t>
            </a:r>
          </a:p>
          <a:p>
            <a:r>
              <a:rPr lang="sk-SK" sz="2800" dirty="0"/>
              <a:t>Identifikácia kvapľov v 3D modeli jaskyne</a:t>
            </a:r>
          </a:p>
          <a:p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825" y="0"/>
            <a:ext cx="52891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sz="4800" dirty="0"/>
              <a:t>Ciele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sk-SK" sz="2800" dirty="0"/>
              <a:t>Preštudovať a ujasniť si základné pojmy, vlastnosti a metódy počítačového videnia.</a:t>
            </a:r>
          </a:p>
          <a:p>
            <a:r>
              <a:rPr lang="sk-SK" sz="2800" dirty="0"/>
              <a:t>Vybrať a vytvoriť vhodný 3D model z mračna bodov laserového scanu jaskyne Domica.</a:t>
            </a:r>
          </a:p>
          <a:p>
            <a:r>
              <a:rPr lang="sk-SK" sz="2800" dirty="0"/>
              <a:t>Identifikovať jaskynné kvaple v 3D modeli pomocou aplikácie známeho algoritmu.</a:t>
            </a:r>
          </a:p>
        </p:txBody>
      </p:sp>
    </p:spTree>
    <p:extLst>
      <p:ext uri="{BB962C8B-B14F-4D97-AF65-F5344CB8AC3E}">
        <p14:creationId xmlns:p14="http://schemas.microsoft.com/office/powerpoint/2010/main" val="345834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sz="4800" dirty="0"/>
              <a:t>Dáta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sk-SK" sz="2800" dirty="0"/>
              <a:t>Ústav geografie pripravil výseky z celého scanu jaskyne Domica.</a:t>
            </a:r>
          </a:p>
          <a:p>
            <a:r>
              <a:rPr lang="sk-SK" sz="2800" dirty="0"/>
              <a:t>Mračno bodov vo formáte PLY.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342" y="2926080"/>
            <a:ext cx="5385189" cy="355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00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sk-SK" sz="4800" dirty="0"/>
              <a:t>Článok venujúci sa problematike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sk-SK" sz="2800" dirty="0" err="1"/>
              <a:t>High-resolution</a:t>
            </a:r>
            <a:r>
              <a:rPr lang="sk-SK" sz="2800" dirty="0"/>
              <a:t> </a:t>
            </a:r>
            <a:r>
              <a:rPr lang="sk-SK" sz="2800" dirty="0" err="1"/>
              <a:t>digital</a:t>
            </a:r>
            <a:r>
              <a:rPr lang="sk-SK" sz="2800" dirty="0"/>
              <a:t> 3D </a:t>
            </a:r>
            <a:r>
              <a:rPr lang="sk-SK" sz="2800" dirty="0" err="1"/>
              <a:t>models</a:t>
            </a:r>
            <a:r>
              <a:rPr lang="sk-SK" sz="2800" dirty="0"/>
              <a:t> of </a:t>
            </a:r>
            <a:r>
              <a:rPr lang="sk-SK" sz="2800" dirty="0" err="1"/>
              <a:t>Algar</a:t>
            </a:r>
            <a:r>
              <a:rPr lang="sk-SK" sz="2800" dirty="0"/>
              <a:t> do </a:t>
            </a:r>
            <a:r>
              <a:rPr lang="sk-SK" sz="2800" dirty="0" err="1"/>
              <a:t>Penico</a:t>
            </a:r>
            <a:r>
              <a:rPr lang="sk-SK" sz="2800" dirty="0"/>
              <a:t> </a:t>
            </a:r>
            <a:r>
              <a:rPr lang="sk-SK" sz="2800" dirty="0" err="1"/>
              <a:t>Chamber</a:t>
            </a:r>
            <a:r>
              <a:rPr lang="sk-SK" sz="2800" dirty="0"/>
              <a:t>: </a:t>
            </a:r>
            <a:r>
              <a:rPr lang="sk-SK" sz="2800" dirty="0" err="1"/>
              <a:t>limitations</a:t>
            </a:r>
            <a:r>
              <a:rPr lang="sk-SK" sz="2800" dirty="0"/>
              <a:t>, </a:t>
            </a:r>
            <a:r>
              <a:rPr lang="sk-SK" sz="2800" dirty="0" err="1"/>
              <a:t>challenges</a:t>
            </a:r>
            <a:r>
              <a:rPr lang="sk-SK" sz="2800" dirty="0"/>
              <a:t>, and </a:t>
            </a:r>
            <a:r>
              <a:rPr lang="sk-SK" sz="2800" dirty="0" err="1"/>
              <a:t>potential</a:t>
            </a:r>
            <a:r>
              <a:rPr lang="sk-SK" sz="2800" dirty="0"/>
              <a:t>.</a:t>
            </a:r>
          </a:p>
          <a:p>
            <a:r>
              <a:rPr lang="sk-SK" sz="2800" dirty="0"/>
              <a:t>Jaskyňa </a:t>
            </a:r>
            <a:r>
              <a:rPr lang="sk-SK" sz="2800" dirty="0" err="1"/>
              <a:t>Algar</a:t>
            </a:r>
            <a:r>
              <a:rPr lang="sk-SK" sz="2800" dirty="0"/>
              <a:t> do </a:t>
            </a:r>
            <a:r>
              <a:rPr lang="sk-SK" sz="2800" dirty="0" err="1"/>
              <a:t>Penico</a:t>
            </a:r>
            <a:r>
              <a:rPr lang="sk-SK" sz="2800" dirty="0"/>
              <a:t> v Portugalsku</a:t>
            </a:r>
          </a:p>
        </p:txBody>
      </p:sp>
    </p:spTree>
    <p:extLst>
      <p:ext uri="{BB962C8B-B14F-4D97-AF65-F5344CB8AC3E}">
        <p14:creationId xmlns:p14="http://schemas.microsoft.com/office/powerpoint/2010/main" val="163389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sz="4800" dirty="0"/>
              <a:t>Predstavenie problematiky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878146" cy="3880773"/>
          </a:xfrm>
        </p:spPr>
        <p:txBody>
          <a:bodyPr>
            <a:normAutofit/>
          </a:bodyPr>
          <a:lstStyle/>
          <a:p>
            <a:r>
              <a:rPr lang="sk-SK" sz="2800" dirty="0"/>
              <a:t>Ako vytvoriť 3D model z mračna bodov?</a:t>
            </a:r>
          </a:p>
          <a:p>
            <a:pPr lvl="1"/>
            <a:r>
              <a:rPr lang="sk-SK" sz="2600" dirty="0" err="1"/>
              <a:t>MeshLab</a:t>
            </a:r>
            <a:r>
              <a:rPr lang="sk-SK" sz="2600" dirty="0"/>
              <a:t>, </a:t>
            </a:r>
            <a:r>
              <a:rPr lang="sk-SK" sz="2600" dirty="0" err="1"/>
              <a:t>CloudCompare</a:t>
            </a:r>
            <a:endParaRPr lang="sk-SK" sz="2600" dirty="0"/>
          </a:p>
          <a:p>
            <a:r>
              <a:rPr lang="sk-SK" sz="2800" dirty="0"/>
              <a:t>Vyexportovanie vo formáte PLY</a:t>
            </a:r>
          </a:p>
          <a:p>
            <a:pPr lvl="1"/>
            <a:r>
              <a:rPr lang="sk-SK" sz="2600" dirty="0"/>
              <a:t>Vrcholy a steny</a:t>
            </a:r>
          </a:p>
          <a:p>
            <a:r>
              <a:rPr lang="sk-SK" sz="2800" dirty="0"/>
              <a:t>Algoritmus na nájdenie minima</a:t>
            </a:r>
          </a:p>
          <a:p>
            <a:endParaRPr lang="sk-SK" sz="28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840" y="3661657"/>
            <a:ext cx="5657850" cy="299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9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sz="4800" dirty="0"/>
              <a:t>Odporúčaná literatúra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sk-SK" sz="2000" dirty="0" err="1"/>
              <a:t>Silvestre</a:t>
            </a:r>
            <a:r>
              <a:rPr lang="sk-SK" sz="2000" dirty="0"/>
              <a:t> I., Rodrigues J.I., </a:t>
            </a:r>
            <a:r>
              <a:rPr lang="sk-SK" sz="2000" dirty="0" err="1"/>
              <a:t>Figueiredo</a:t>
            </a:r>
            <a:r>
              <a:rPr lang="sk-SK" sz="2000" dirty="0"/>
              <a:t> M. and </a:t>
            </a:r>
            <a:r>
              <a:rPr lang="sk-SK" sz="2000" dirty="0" err="1"/>
              <a:t>Veiga-Pires</a:t>
            </a:r>
            <a:r>
              <a:rPr lang="sk-SK" sz="2000" dirty="0"/>
              <a:t> C., 2014. </a:t>
            </a:r>
            <a:r>
              <a:rPr lang="sk-SK" sz="2000" dirty="0" err="1"/>
              <a:t>High-resolution</a:t>
            </a:r>
            <a:r>
              <a:rPr lang="sk-SK" sz="2000" dirty="0"/>
              <a:t> </a:t>
            </a:r>
            <a:r>
              <a:rPr lang="sk-SK" sz="2000" dirty="0" err="1"/>
              <a:t>digital</a:t>
            </a:r>
            <a:r>
              <a:rPr lang="sk-SK" sz="2000" dirty="0"/>
              <a:t> 3D </a:t>
            </a:r>
            <a:r>
              <a:rPr lang="sk-SK" sz="2000" dirty="0" err="1"/>
              <a:t>models</a:t>
            </a:r>
            <a:r>
              <a:rPr lang="sk-SK" sz="2000" dirty="0"/>
              <a:t> of </a:t>
            </a:r>
            <a:r>
              <a:rPr lang="sk-SK" sz="2000" dirty="0" err="1"/>
              <a:t>Algar</a:t>
            </a:r>
            <a:r>
              <a:rPr lang="sk-SK" sz="2000" dirty="0"/>
              <a:t> do </a:t>
            </a:r>
            <a:r>
              <a:rPr lang="sk-SK" sz="2000" dirty="0" err="1"/>
              <a:t>Penico</a:t>
            </a:r>
            <a:r>
              <a:rPr lang="sk-SK" sz="2000" dirty="0"/>
              <a:t> </a:t>
            </a:r>
            <a:r>
              <a:rPr lang="sk-SK" sz="2000" dirty="0" err="1"/>
              <a:t>Chamber</a:t>
            </a:r>
            <a:r>
              <a:rPr lang="sk-SK" sz="2000" dirty="0"/>
              <a:t>: </a:t>
            </a:r>
            <a:r>
              <a:rPr lang="sk-SK" sz="2000" dirty="0" err="1"/>
              <a:t>limitations</a:t>
            </a:r>
            <a:r>
              <a:rPr lang="sk-SK" sz="2000" dirty="0"/>
              <a:t>, </a:t>
            </a:r>
            <a:r>
              <a:rPr lang="sk-SK" sz="2000" dirty="0" err="1"/>
              <a:t>challenges</a:t>
            </a:r>
            <a:r>
              <a:rPr lang="sk-SK" sz="2000" dirty="0"/>
              <a:t>, and </a:t>
            </a:r>
            <a:r>
              <a:rPr lang="sk-SK" sz="2000" dirty="0" err="1"/>
              <a:t>potential</a:t>
            </a:r>
            <a:r>
              <a:rPr lang="sk-SK" sz="2000" dirty="0"/>
              <a:t>. International </a:t>
            </a:r>
            <a:r>
              <a:rPr lang="sk-SK" sz="2000" dirty="0" err="1"/>
              <a:t>Journal</a:t>
            </a:r>
            <a:r>
              <a:rPr lang="sk-SK" sz="2000" dirty="0"/>
              <a:t> of </a:t>
            </a:r>
            <a:r>
              <a:rPr lang="sk-SK" sz="2000" dirty="0" err="1"/>
              <a:t>Speleology</a:t>
            </a:r>
            <a:r>
              <a:rPr lang="sk-SK" sz="2000" dirty="0"/>
              <a:t>, 44 (1), 25-35. Tampa, FL (USA) ISSN 0392-6672 </a:t>
            </a:r>
            <a:r>
              <a:rPr lang="sk-SK" sz="2000" dirty="0">
                <a:hlinkClick r:id="rId3"/>
              </a:rPr>
              <a:t>http://dx.doi.org/10.5038/1827-806X.44.1.3</a:t>
            </a:r>
            <a:endParaRPr lang="sk-SK" sz="2000" dirty="0"/>
          </a:p>
          <a:p>
            <a:r>
              <a:rPr lang="sk-SK" sz="2000" dirty="0" err="1"/>
              <a:t>Tomori</a:t>
            </a:r>
            <a:r>
              <a:rPr lang="sk-SK" sz="2000" dirty="0"/>
              <a:t>, Zoltán; </a:t>
            </a:r>
            <a:r>
              <a:rPr lang="sk-SK" sz="2000" dirty="0" err="1"/>
              <a:t>Nikorovič</a:t>
            </a:r>
            <a:r>
              <a:rPr lang="sk-SK" sz="2000"/>
              <a:t>, Matej</a:t>
            </a:r>
            <a:r>
              <a:rPr lang="sk-SK" sz="2000" dirty="0"/>
              <a:t>: Počítačové videnie. </a:t>
            </a:r>
            <a:r>
              <a:rPr lang="sk-SK" sz="2000" dirty="0" err="1"/>
              <a:t>Link</a:t>
            </a:r>
            <a:r>
              <a:rPr lang="sk-SK" sz="2000" dirty="0"/>
              <a:t>: </a:t>
            </a:r>
            <a:r>
              <a:rPr lang="sk-SK" sz="2000" dirty="0">
                <a:hlinkClick r:id="rId4"/>
              </a:rPr>
              <a:t>http://ics.upjs.sk/~nikorovic/data/ano/PV_2016.pdf</a:t>
            </a:r>
            <a:endParaRPr lang="sk-SK" sz="2000" dirty="0"/>
          </a:p>
          <a:p>
            <a:r>
              <a:rPr lang="sk-SK" sz="2000" dirty="0"/>
              <a:t>ŠIKUDOVÁ, ELENA; ČERNEKOVÁ, ZUZANA; BENEŠOVÁ, WANDA; HALADOVÁ, ZUZANA; KUCEROVÁ, JÚLIA : POČÍTAČOVÉ VIDENIE, DETEKCIA A ROZPOZNÁVANIE OBJEKTOV. </a:t>
            </a:r>
            <a:r>
              <a:rPr lang="sk-SK" sz="2000" dirty="0" err="1"/>
              <a:t>Link</a:t>
            </a:r>
            <a:r>
              <a:rPr lang="sk-SK" sz="2000" dirty="0"/>
              <a:t>: </a:t>
            </a:r>
            <a:r>
              <a:rPr lang="sk-SK" sz="2000" dirty="0">
                <a:hlinkClick r:id="rId5"/>
              </a:rPr>
              <a:t>http://www.sccg.sk/~sikudova/strukturovana_kniha_CD.pdf</a:t>
            </a:r>
            <a:endParaRPr lang="sk-SK" sz="2000" dirty="0"/>
          </a:p>
          <a:p>
            <a:r>
              <a:rPr lang="sk-SK" sz="2000" dirty="0" err="1"/>
              <a:t>Szeliski</a:t>
            </a:r>
            <a:r>
              <a:rPr lang="sk-SK" sz="2000" dirty="0"/>
              <a:t>, Richard: </a:t>
            </a:r>
            <a:r>
              <a:rPr lang="sk-SK" sz="2000" dirty="0" err="1"/>
              <a:t>Computer</a:t>
            </a:r>
            <a:r>
              <a:rPr lang="sk-SK" sz="2000" dirty="0"/>
              <a:t> </a:t>
            </a:r>
            <a:r>
              <a:rPr lang="sk-SK" sz="2000" dirty="0" err="1"/>
              <a:t>Vision</a:t>
            </a:r>
            <a:r>
              <a:rPr lang="sk-SK" sz="2000" dirty="0"/>
              <a:t>: </a:t>
            </a:r>
            <a:r>
              <a:rPr lang="sk-SK" sz="2000" dirty="0" err="1"/>
              <a:t>Algorithms</a:t>
            </a:r>
            <a:r>
              <a:rPr lang="sk-SK" sz="2000" dirty="0"/>
              <a:t> and </a:t>
            </a:r>
            <a:r>
              <a:rPr lang="sk-SK" sz="2000" dirty="0" err="1"/>
              <a:t>Applications</a:t>
            </a:r>
            <a:r>
              <a:rPr lang="sk-SK" sz="2000" dirty="0"/>
              <a:t>. </a:t>
            </a:r>
            <a:r>
              <a:rPr lang="sk-SK" sz="2000" dirty="0" err="1"/>
              <a:t>Link</a:t>
            </a:r>
            <a:r>
              <a:rPr lang="sk-SK" sz="2000" dirty="0"/>
              <a:t>: </a:t>
            </a:r>
            <a:r>
              <a:rPr lang="sk-SK" sz="2000" dirty="0">
                <a:hlinkClick r:id="rId6"/>
              </a:rPr>
              <a:t>http://szeliski.org/Book/</a:t>
            </a:r>
            <a:endParaRPr lang="sk-SK" sz="2000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288357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63135" y="2148840"/>
            <a:ext cx="7445585" cy="1509928"/>
          </a:xfrm>
        </p:spPr>
        <p:txBody>
          <a:bodyPr>
            <a:normAutofit/>
          </a:bodyPr>
          <a:lstStyle/>
          <a:p>
            <a:r>
              <a:rPr lang="sk-SK" sz="5400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173860063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Vlastné 2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90571E"/>
      </a:accent2>
      <a:accent3>
        <a:srgbClr val="E1AC76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592</Words>
  <Application>Microsoft Office PowerPoint</Application>
  <PresentationFormat>Širokouhlá</PresentationFormat>
  <Paragraphs>56</Paragraphs>
  <Slides>8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Fazeta</vt:lpstr>
      <vt:lpstr>Identifikácia kvapľov v 3D modeli jaskyne</vt:lpstr>
      <vt:lpstr>Motivácia</vt:lpstr>
      <vt:lpstr>Ciele</vt:lpstr>
      <vt:lpstr>Dáta</vt:lpstr>
      <vt:lpstr>Článok venujúci sa problematike</vt:lpstr>
      <vt:lpstr>Predstavenie problematiky</vt:lpstr>
      <vt:lpstr>Odporúčaná literatúra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Antónia Matisová</dc:creator>
  <cp:lastModifiedBy>Antónia Matisová</cp:lastModifiedBy>
  <cp:revision>47</cp:revision>
  <dcterms:created xsi:type="dcterms:W3CDTF">2017-04-05T13:28:29Z</dcterms:created>
  <dcterms:modified xsi:type="dcterms:W3CDTF">2017-04-10T09:44:08Z</dcterms:modified>
</cp:coreProperties>
</file>