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72" r:id="rId15"/>
    <p:sldId id="269" r:id="rId16"/>
    <p:sldId id="271" r:id="rId17"/>
    <p:sldId id="270" r:id="rId18"/>
    <p:sldId id="273" r:id="rId19"/>
    <p:sldId id="278" r:id="rId20"/>
    <p:sldId id="279" r:id="rId21"/>
    <p:sldId id="274" r:id="rId22"/>
    <p:sldId id="275" r:id="rId23"/>
    <p:sldId id="276" r:id="rId24"/>
    <p:sldId id="277" r:id="rId25"/>
    <p:sldId id="280" r:id="rId26"/>
    <p:sldId id="281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 err="1"/>
              <a:t>NoSQL</a:t>
            </a:r>
            <a:r>
              <a:rPr lang="sk-SK" sz="7200" dirty="0"/>
              <a:t> databázy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2400" dirty="0"/>
              <a:t>Jozef </a:t>
            </a:r>
            <a:r>
              <a:rPr lang="sk-SK" sz="2400" dirty="0" err="1"/>
              <a:t>Džama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25136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6000" dirty="0" err="1"/>
              <a:t>NoSQL</a:t>
            </a:r>
            <a:endParaRPr lang="sk-SK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601676" y="2262809"/>
            <a:ext cx="9291499" cy="4006222"/>
          </a:xfrm>
        </p:spPr>
        <p:txBody>
          <a:bodyPr>
            <a:normAutofit/>
          </a:bodyPr>
          <a:lstStyle/>
          <a:p>
            <a:r>
              <a:rPr lang="sk-SK" sz="3600" dirty="0"/>
              <a:t>„</a:t>
            </a:r>
            <a:r>
              <a:rPr lang="sk-SK" sz="3600" dirty="0" err="1"/>
              <a:t>ne</a:t>
            </a:r>
            <a:r>
              <a:rPr lang="sk-SK" sz="3600" dirty="0"/>
              <a:t>-relačné“</a:t>
            </a:r>
          </a:p>
          <a:p>
            <a:r>
              <a:rPr lang="sk-SK" sz="3600" dirty="0" err="1"/>
              <a:t>open-source</a:t>
            </a:r>
            <a:endParaRPr lang="sk-SK" sz="3600" dirty="0"/>
          </a:p>
          <a:p>
            <a:r>
              <a:rPr lang="sk-SK" sz="3600" dirty="0" err="1"/>
              <a:t>cluster-friendly</a:t>
            </a:r>
            <a:endParaRPr lang="sk-SK" sz="3600" dirty="0"/>
          </a:p>
          <a:p>
            <a:r>
              <a:rPr lang="sk-SK" sz="3600" dirty="0"/>
              <a:t>bez schémy</a:t>
            </a:r>
          </a:p>
          <a:p>
            <a:r>
              <a:rPr lang="sk-SK" sz="3600" dirty="0"/>
              <a:t>21. storočie + web</a:t>
            </a:r>
          </a:p>
        </p:txBody>
      </p:sp>
    </p:spTree>
    <p:extLst>
      <p:ext uri="{BB962C8B-B14F-4D97-AF65-F5344CB8AC3E}">
        <p14:creationId xmlns:p14="http://schemas.microsoft.com/office/powerpoint/2010/main" val="749153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NoSQL</a:t>
            </a:r>
            <a:r>
              <a:rPr lang="sk-SK" sz="6000" dirty="0"/>
              <a:t> typy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9636" y="1871976"/>
            <a:ext cx="8531663" cy="4743258"/>
          </a:xfrm>
        </p:spPr>
      </p:pic>
    </p:spTree>
    <p:extLst>
      <p:ext uri="{BB962C8B-B14F-4D97-AF65-F5344CB8AC3E}">
        <p14:creationId xmlns:p14="http://schemas.microsoft.com/office/powerpoint/2010/main" val="876695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Key-value</a:t>
            </a:r>
            <a:endParaRPr lang="sk-SK" sz="60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36979" y="1905000"/>
            <a:ext cx="6073873" cy="4498462"/>
          </a:xfrm>
        </p:spPr>
      </p:pic>
    </p:spTree>
    <p:extLst>
      <p:ext uri="{BB962C8B-B14F-4D97-AF65-F5344CB8AC3E}">
        <p14:creationId xmlns:p14="http://schemas.microsoft.com/office/powerpoint/2010/main" val="1590953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Column</a:t>
            </a:r>
            <a:endParaRPr lang="sk-SK" sz="60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6354" y="2504049"/>
            <a:ext cx="10164827" cy="3001694"/>
          </a:xfrm>
        </p:spPr>
      </p:pic>
    </p:spTree>
    <p:extLst>
      <p:ext uri="{BB962C8B-B14F-4D97-AF65-F5344CB8AC3E}">
        <p14:creationId xmlns:p14="http://schemas.microsoft.com/office/powerpoint/2010/main" val="18551376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Column</a:t>
            </a:r>
            <a:endParaRPr lang="sk-SK" sz="60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2494" y="2110154"/>
            <a:ext cx="8797708" cy="3727450"/>
          </a:xfrm>
        </p:spPr>
      </p:pic>
    </p:spTree>
    <p:extLst>
      <p:ext uri="{BB962C8B-B14F-4D97-AF65-F5344CB8AC3E}">
        <p14:creationId xmlns:p14="http://schemas.microsoft.com/office/powerpoint/2010/main" val="41317619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Document</a:t>
            </a:r>
            <a:endParaRPr lang="sk-SK" sz="6000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88266" y="1779445"/>
            <a:ext cx="6254872" cy="4652061"/>
          </a:xfrm>
        </p:spPr>
      </p:pic>
    </p:spTree>
    <p:extLst>
      <p:ext uri="{BB962C8B-B14F-4D97-AF65-F5344CB8AC3E}">
        <p14:creationId xmlns:p14="http://schemas.microsoft.com/office/powerpoint/2010/main" val="8370930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Agregačné</a:t>
            </a:r>
            <a:endParaRPr lang="sk-SK" sz="60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3691" y="1752465"/>
            <a:ext cx="4750227" cy="4750227"/>
          </a:xfrm>
        </p:spPr>
      </p:pic>
    </p:spTree>
    <p:extLst>
      <p:ext uri="{BB962C8B-B14F-4D97-AF65-F5344CB8AC3E}">
        <p14:creationId xmlns:p14="http://schemas.microsoft.com/office/powerpoint/2010/main" val="15669510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k-SK" sz="6000" dirty="0" err="1"/>
              <a:t>Graph</a:t>
            </a:r>
            <a:endParaRPr lang="sk-SK" dirty="0"/>
          </a:p>
        </p:txBody>
      </p:sp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3205" y="182401"/>
            <a:ext cx="6953577" cy="3911387"/>
          </a:xfrm>
          <a:prstGeom prst="rect">
            <a:avLst/>
          </a:prstGeom>
        </p:spPr>
      </p:pic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25730" y="2945022"/>
            <a:ext cx="5603129" cy="2905622"/>
          </a:xfrm>
        </p:spPr>
      </p:pic>
    </p:spTree>
    <p:extLst>
      <p:ext uri="{BB962C8B-B14F-4D97-AF65-F5344CB8AC3E}">
        <p14:creationId xmlns:p14="http://schemas.microsoft.com/office/powerpoint/2010/main" val="1548306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11897" y="624110"/>
            <a:ext cx="9092716" cy="1280890"/>
          </a:xfrm>
        </p:spPr>
        <p:txBody>
          <a:bodyPr>
            <a:normAutofit/>
          </a:bodyPr>
          <a:lstStyle/>
          <a:p>
            <a:r>
              <a:rPr lang="sk-SK" sz="6000" dirty="0"/>
              <a:t>+					</a:t>
            </a:r>
            <a:r>
              <a:rPr lang="sk-SK" sz="6000" dirty="0" err="1"/>
              <a:t>NoSQL</a:t>
            </a:r>
            <a:r>
              <a:rPr lang="sk-SK" sz="6000" dirty="0"/>
              <a:t>					 -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1948072" y="2305877"/>
            <a:ext cx="4412975" cy="3777622"/>
          </a:xfrm>
        </p:spPr>
        <p:txBody>
          <a:bodyPr/>
          <a:lstStyle/>
          <a:p>
            <a:r>
              <a:rPr lang="sk-SK" sz="3600" dirty="0"/>
              <a:t>flexibilný model</a:t>
            </a:r>
          </a:p>
          <a:p>
            <a:r>
              <a:rPr lang="sk-SK" sz="3600" dirty="0" err="1"/>
              <a:t>škálovateľnosť</a:t>
            </a:r>
            <a:endParaRPr lang="sk-SK" sz="3600" dirty="0"/>
          </a:p>
          <a:p>
            <a:r>
              <a:rPr lang="sk-SK" sz="3600" dirty="0"/>
              <a:t>výkon</a:t>
            </a:r>
          </a:p>
          <a:p>
            <a:r>
              <a:rPr lang="sk-SK" sz="3600" dirty="0"/>
              <a:t>ľahký vývoj</a:t>
            </a:r>
          </a:p>
        </p:txBody>
      </p:sp>
      <p:sp>
        <p:nvSpPr>
          <p:cNvPr id="4" name="Zástupný objekt pre obsah 2"/>
          <p:cNvSpPr txBox="1">
            <a:spLocks/>
          </p:cNvSpPr>
          <p:nvPr/>
        </p:nvSpPr>
        <p:spPr>
          <a:xfrm>
            <a:off x="7779025" y="2305877"/>
            <a:ext cx="4412975" cy="37776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600" dirty="0"/>
              <a:t>„zrelosť“</a:t>
            </a:r>
          </a:p>
          <a:p>
            <a:r>
              <a:rPr lang="sk-SK" sz="3600" dirty="0"/>
              <a:t>podpora</a:t>
            </a:r>
          </a:p>
          <a:p>
            <a:r>
              <a:rPr lang="sk-SK" sz="3600" dirty="0"/>
              <a:t>ACID transakcie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92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06993" y="521405"/>
            <a:ext cx="9280207" cy="1280890"/>
          </a:xfrm>
        </p:spPr>
        <p:txBody>
          <a:bodyPr>
            <a:normAutofit fontScale="90000"/>
          </a:bodyPr>
          <a:lstStyle/>
          <a:p>
            <a:r>
              <a:rPr lang="sk-SK" sz="6000" dirty="0"/>
              <a:t>Škálovanie, </a:t>
            </a:r>
            <a:r>
              <a:rPr lang="sk-SK" sz="6000" dirty="0" err="1"/>
              <a:t>distrubuovanie</a:t>
            </a:r>
            <a:endParaRPr lang="sk-SK" sz="48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2592925" y="1802295"/>
            <a:ext cx="2353849" cy="662609"/>
          </a:xfrm>
        </p:spPr>
        <p:txBody>
          <a:bodyPr>
            <a:normAutofit/>
          </a:bodyPr>
          <a:lstStyle/>
          <a:p>
            <a:r>
              <a:rPr lang="sk-SK" sz="3200" dirty="0" err="1"/>
              <a:t>Sharding</a:t>
            </a:r>
            <a:endParaRPr lang="sk-SK" sz="32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6364" y="2464904"/>
            <a:ext cx="4401423" cy="4219079"/>
          </a:xfrm>
          <a:prstGeom prst="rect">
            <a:avLst/>
          </a:prstGeom>
        </p:spPr>
      </p:pic>
      <p:sp>
        <p:nvSpPr>
          <p:cNvPr id="5" name="Zástupný objekt pre obsah 2"/>
          <p:cNvSpPr txBox="1">
            <a:spLocks/>
          </p:cNvSpPr>
          <p:nvPr/>
        </p:nvSpPr>
        <p:spPr>
          <a:xfrm>
            <a:off x="7476352" y="1772478"/>
            <a:ext cx="3191648" cy="662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 sz="3200" dirty="0" err="1"/>
              <a:t>Replication</a:t>
            </a:r>
            <a:endParaRPr lang="sk-SK" sz="3200" dirty="0"/>
          </a:p>
        </p:txBody>
      </p:sp>
      <p:pic>
        <p:nvPicPr>
          <p:cNvPr id="6" name="Obrázo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826902"/>
            <a:ext cx="4955311" cy="3144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830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1015" y="2672863"/>
            <a:ext cx="8952168" cy="4185138"/>
          </a:xfrm>
        </p:spPr>
      </p:pic>
      <p:pic>
        <p:nvPicPr>
          <p:cNvPr id="1026" name="Picture 2" descr="Výsledok vyhľadávania obrázkov pre dopyt db tab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6210" y="865472"/>
            <a:ext cx="3306203" cy="180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9338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...a konzistentnosť</a:t>
            </a:r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43532" y="1905000"/>
            <a:ext cx="5590760" cy="4776106"/>
          </a:xfrm>
        </p:spPr>
      </p:pic>
    </p:spTree>
    <p:extLst>
      <p:ext uri="{BB962C8B-B14F-4D97-AF65-F5344CB8AC3E}">
        <p14:creationId xmlns:p14="http://schemas.microsoft.com/office/powerpoint/2010/main" val="2318276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MongoDB</a:t>
            </a:r>
            <a:endParaRPr lang="sk-SK" sz="6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200" dirty="0"/>
              <a:t>...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10548731" y="25477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Databáza</a:t>
            </a:r>
          </a:p>
        </p:txBody>
      </p:sp>
    </p:spTree>
    <p:extLst>
      <p:ext uri="{BB962C8B-B14F-4D97-AF65-F5344CB8AC3E}">
        <p14:creationId xmlns:p14="http://schemas.microsoft.com/office/powerpoint/2010/main" val="18326325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MongoDB</a:t>
            </a:r>
            <a:endParaRPr lang="sk-SK" sz="6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_id:     (1,2,3,4..?)</a:t>
            </a:r>
          </a:p>
          <a:p>
            <a:r>
              <a:rPr lang="sk-SK" sz="2800" dirty="0"/>
              <a:t>12-byte </a:t>
            </a:r>
            <a:r>
              <a:rPr lang="sk-SK" sz="2800" dirty="0" err="1"/>
              <a:t>ObjectId</a:t>
            </a:r>
            <a:r>
              <a:rPr lang="sk-SK" sz="2800" dirty="0"/>
              <a:t>:      (</a:t>
            </a:r>
            <a:r>
              <a:rPr lang="sk-SK" b="1" dirty="0"/>
              <a:t>507f191e810c19729de860ea</a:t>
            </a:r>
            <a:r>
              <a:rPr lang="sk-SK" sz="2800" dirty="0"/>
              <a:t>)</a:t>
            </a:r>
            <a:endParaRPr lang="sk-SK" sz="2800" dirty="0"/>
          </a:p>
          <a:p>
            <a:pPr lvl="1"/>
            <a:r>
              <a:rPr lang="sk-SK" sz="2600" dirty="0"/>
              <a:t>4-byte čas v sekundách</a:t>
            </a:r>
          </a:p>
          <a:p>
            <a:pPr lvl="1"/>
            <a:r>
              <a:rPr lang="sk-SK" sz="2600" dirty="0"/>
              <a:t>3-byte identifikácia stroja</a:t>
            </a:r>
          </a:p>
          <a:p>
            <a:pPr lvl="1"/>
            <a:r>
              <a:rPr lang="sk-SK" sz="2600" dirty="0"/>
              <a:t>2-byte id procesu</a:t>
            </a:r>
          </a:p>
          <a:p>
            <a:pPr lvl="1"/>
            <a:r>
              <a:rPr lang="sk-SK" sz="2600" dirty="0"/>
              <a:t>3-byte </a:t>
            </a:r>
            <a:r>
              <a:rPr lang="sk-SK" sz="2600" dirty="0" err="1"/>
              <a:t>random</a:t>
            </a:r>
            <a:r>
              <a:rPr lang="sk-SK" sz="2600" dirty="0"/>
              <a:t> </a:t>
            </a:r>
          </a:p>
          <a:p>
            <a:r>
              <a:rPr lang="sk-SK" sz="2800" dirty="0"/>
              <a:t>Indexy </a:t>
            </a:r>
          </a:p>
        </p:txBody>
      </p:sp>
      <p:sp>
        <p:nvSpPr>
          <p:cNvPr id="8" name="BlokTextu 7"/>
          <p:cNvSpPr txBox="1"/>
          <p:nvPr/>
        </p:nvSpPr>
        <p:spPr>
          <a:xfrm>
            <a:off x="10548731" y="25477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Databáza</a:t>
            </a:r>
          </a:p>
        </p:txBody>
      </p:sp>
    </p:spTree>
    <p:extLst>
      <p:ext uri="{BB962C8B-B14F-4D97-AF65-F5344CB8AC3E}">
        <p14:creationId xmlns:p14="http://schemas.microsoft.com/office/powerpoint/2010/main" val="30211421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 err="1"/>
              <a:t>MongoDB</a:t>
            </a:r>
            <a:endParaRPr lang="sk-SK" sz="6000" dirty="0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/>
              <a:t>_id:     (1,2,3,4..?)</a:t>
            </a:r>
          </a:p>
          <a:p>
            <a:r>
              <a:rPr lang="sk-SK" sz="2800" dirty="0"/>
              <a:t>16-byte UUID:    (</a:t>
            </a:r>
            <a:r>
              <a:rPr lang="sk-SK" b="1" dirty="0"/>
              <a:t>123e4567-e89b-12d3-a456-426655440000)</a:t>
            </a:r>
          </a:p>
          <a:p>
            <a:pPr lvl="1"/>
            <a:r>
              <a:rPr lang="sk-SK" sz="2600" dirty="0"/>
              <a:t>Mac, čas, user ID, </a:t>
            </a:r>
            <a:r>
              <a:rPr lang="sk-SK" sz="2600" dirty="0" err="1"/>
              <a:t>hash</a:t>
            </a:r>
            <a:r>
              <a:rPr lang="sk-SK" sz="2600" dirty="0"/>
              <a:t>-e, ...</a:t>
            </a:r>
          </a:p>
          <a:p>
            <a:pPr lvl="1"/>
            <a:r>
              <a:rPr lang="sk-SK" sz="2600" dirty="0" err="1"/>
              <a:t>random</a:t>
            </a:r>
            <a:endParaRPr lang="sk-SK" sz="2600" dirty="0"/>
          </a:p>
          <a:p>
            <a:pPr lvl="1"/>
            <a:r>
              <a:rPr lang="sk-SK" dirty="0"/>
              <a:t>O</a:t>
            </a:r>
            <a:r>
              <a:rPr lang="en-US" dirty="0" err="1"/>
              <a:t>nly</a:t>
            </a:r>
            <a:r>
              <a:rPr lang="en-US" dirty="0"/>
              <a:t> after generating 1 billion UUIDs every second for the next 100 years, the probability of creating just one duplicate would be about 50%</a:t>
            </a:r>
            <a:endParaRPr lang="sk-SK" dirty="0"/>
          </a:p>
          <a:p>
            <a:r>
              <a:rPr lang="sk-SK" sz="3000" dirty="0"/>
              <a:t>štandard</a:t>
            </a:r>
            <a:endParaRPr lang="sk-SK" sz="3000" dirty="0"/>
          </a:p>
        </p:txBody>
      </p:sp>
      <p:sp>
        <p:nvSpPr>
          <p:cNvPr id="4" name="BlokTextu 3"/>
          <p:cNvSpPr txBox="1"/>
          <p:nvPr/>
        </p:nvSpPr>
        <p:spPr>
          <a:xfrm>
            <a:off x="10548731" y="254778"/>
            <a:ext cx="1317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Databáza</a:t>
            </a:r>
          </a:p>
        </p:txBody>
      </p:sp>
    </p:spTree>
    <p:extLst>
      <p:ext uri="{BB962C8B-B14F-4D97-AF65-F5344CB8AC3E}">
        <p14:creationId xmlns:p14="http://schemas.microsoft.com/office/powerpoint/2010/main" val="340572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Meteor </a:t>
            </a:r>
            <a:r>
              <a:rPr lang="sk-SK" sz="6000" dirty="0" err="1"/>
              <a:t>js</a:t>
            </a:r>
            <a:r>
              <a:rPr lang="sk-SK" sz="6000" dirty="0"/>
              <a:t> </a:t>
            </a:r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21495" y="1806526"/>
            <a:ext cx="8054546" cy="4815218"/>
          </a:xfrm>
        </p:spPr>
      </p:pic>
      <p:sp>
        <p:nvSpPr>
          <p:cNvPr id="5" name="BlokTextu 4"/>
          <p:cNvSpPr txBox="1"/>
          <p:nvPr/>
        </p:nvSpPr>
        <p:spPr>
          <a:xfrm>
            <a:off x="10222281" y="254778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JS </a:t>
            </a:r>
            <a:r>
              <a:rPr lang="sk-SK" dirty="0" err="1"/>
              <a:t>Framework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50903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jekt pre obsah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7930" y="457833"/>
            <a:ext cx="7365583" cy="6109668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9224" y="645106"/>
            <a:ext cx="3650279" cy="1259894"/>
          </a:xfrm>
        </p:spPr>
        <p:txBody>
          <a:bodyPr>
            <a:normAutofit/>
          </a:bodyPr>
          <a:lstStyle/>
          <a:p>
            <a:r>
              <a:rPr lang="sk-SK" sz="6000" dirty="0"/>
              <a:t>Meteor </a:t>
            </a:r>
          </a:p>
        </p:txBody>
      </p:sp>
      <p:sp>
        <p:nvSpPr>
          <p:cNvPr id="10" name="BlokTextu 9"/>
          <p:cNvSpPr txBox="1"/>
          <p:nvPr/>
        </p:nvSpPr>
        <p:spPr>
          <a:xfrm>
            <a:off x="10222281" y="254778"/>
            <a:ext cx="17075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/>
              <a:t>JS </a:t>
            </a:r>
            <a:r>
              <a:rPr lang="sk-SK" dirty="0" err="1"/>
              <a:t>Framework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178825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25148" y="2160104"/>
            <a:ext cx="9331255" cy="1948068"/>
          </a:xfrm>
        </p:spPr>
        <p:txBody>
          <a:bodyPr>
            <a:noAutofit/>
          </a:bodyPr>
          <a:lstStyle/>
          <a:p>
            <a:r>
              <a:rPr lang="sk-SK" sz="6000" dirty="0"/>
              <a:t>Ďakujem za pozornosť,</a:t>
            </a:r>
            <a:br>
              <a:rPr lang="sk-SK" sz="6000" dirty="0"/>
            </a:br>
            <a:r>
              <a:rPr lang="sk-SK" sz="6000" dirty="0"/>
              <a:t>		k čomu sa vrátime? </a:t>
            </a:r>
            <a:r>
              <a:rPr lang="sk-SK" sz="6000" dirty="0">
                <a:sym typeface="Wingdings" panose="05000000000000000000" pitchFamily="2" charset="2"/>
              </a:rPr>
              <a:t></a:t>
            </a:r>
            <a:endParaRPr lang="sk-SK" sz="6000" dirty="0"/>
          </a:p>
        </p:txBody>
      </p:sp>
    </p:spTree>
    <p:extLst>
      <p:ext uri="{BB962C8B-B14F-4D97-AF65-F5344CB8AC3E}">
        <p14:creationId xmlns:p14="http://schemas.microsoft.com/office/powerpoint/2010/main" val="2562393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24357" y="907900"/>
            <a:ext cx="5046800" cy="5656095"/>
          </a:xfrm>
        </p:spPr>
      </p:pic>
    </p:spTree>
    <p:extLst>
      <p:ext uri="{BB962C8B-B14F-4D97-AF65-F5344CB8AC3E}">
        <p14:creationId xmlns:p14="http://schemas.microsoft.com/office/powerpoint/2010/main" val="314858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487" y="1512867"/>
            <a:ext cx="8742783" cy="5192684"/>
          </a:xfrm>
        </p:spPr>
      </p:pic>
    </p:spTree>
    <p:extLst>
      <p:ext uri="{BB962C8B-B14F-4D97-AF65-F5344CB8AC3E}">
        <p14:creationId xmlns:p14="http://schemas.microsoft.com/office/powerpoint/2010/main" val="22704065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4898" y="2278965"/>
            <a:ext cx="8799713" cy="3946817"/>
          </a:xfrm>
        </p:spPr>
      </p:pic>
    </p:spTree>
    <p:extLst>
      <p:ext uri="{BB962C8B-B14F-4D97-AF65-F5344CB8AC3E}">
        <p14:creationId xmlns:p14="http://schemas.microsoft.com/office/powerpoint/2010/main" val="22371933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6" name="Zástupný objekt pre obsah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54215" y="1668070"/>
            <a:ext cx="8783009" cy="4947165"/>
          </a:xfrm>
        </p:spPr>
      </p:pic>
    </p:spTree>
    <p:extLst>
      <p:ext uri="{BB962C8B-B14F-4D97-AF65-F5344CB8AC3E}">
        <p14:creationId xmlns:p14="http://schemas.microsoft.com/office/powerpoint/2010/main" val="2093248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17742" y="1617784"/>
            <a:ext cx="8286870" cy="4842705"/>
          </a:xfrm>
        </p:spPr>
      </p:pic>
    </p:spTree>
    <p:extLst>
      <p:ext uri="{BB962C8B-B14F-4D97-AF65-F5344CB8AC3E}">
        <p14:creationId xmlns:p14="http://schemas.microsoft.com/office/powerpoint/2010/main" val="33483865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5" name="Zástupný objekt pre obsah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68506" y="1560474"/>
            <a:ext cx="7100191" cy="5068828"/>
          </a:xfrm>
        </p:spPr>
      </p:pic>
    </p:spTree>
    <p:extLst>
      <p:ext uri="{BB962C8B-B14F-4D97-AF65-F5344CB8AC3E}">
        <p14:creationId xmlns:p14="http://schemas.microsoft.com/office/powerpoint/2010/main" val="385596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6000" dirty="0"/>
              <a:t>História</a:t>
            </a:r>
            <a:endParaRPr lang="sk-SK" sz="5400" dirty="0"/>
          </a:p>
        </p:txBody>
      </p:sp>
      <p:pic>
        <p:nvPicPr>
          <p:cNvPr id="4" name="Zástupný objekt pre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19289" y="1592688"/>
            <a:ext cx="8458958" cy="4999662"/>
          </a:xfrm>
        </p:spPr>
      </p:pic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8875" y="0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721926"/>
      </p:ext>
    </p:extLst>
  </p:cSld>
  <p:clrMapOvr>
    <a:masterClrMapping/>
  </p:clrMapOvr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1176</TotalTime>
  <Words>148</Words>
  <Application>Microsoft Office PowerPoint</Application>
  <PresentationFormat>Širokouhlá</PresentationFormat>
  <Paragraphs>60</Paragraphs>
  <Slides>26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26</vt:i4>
      </vt:variant>
    </vt:vector>
  </HeadingPairs>
  <TitlesOfParts>
    <vt:vector size="31" baseType="lpstr">
      <vt:lpstr>Arial</vt:lpstr>
      <vt:lpstr>Century Gothic</vt:lpstr>
      <vt:lpstr>Wingdings</vt:lpstr>
      <vt:lpstr>Wingdings 3</vt:lpstr>
      <vt:lpstr>Dym</vt:lpstr>
      <vt:lpstr>NoSQL databázy</vt:lpstr>
      <vt:lpstr>História</vt:lpstr>
      <vt:lpstr>História</vt:lpstr>
      <vt:lpstr>História</vt:lpstr>
      <vt:lpstr>História</vt:lpstr>
      <vt:lpstr>História</vt:lpstr>
      <vt:lpstr>História</vt:lpstr>
      <vt:lpstr>História</vt:lpstr>
      <vt:lpstr>História</vt:lpstr>
      <vt:lpstr>NoSQL</vt:lpstr>
      <vt:lpstr>NoSQL typy</vt:lpstr>
      <vt:lpstr>Key-value</vt:lpstr>
      <vt:lpstr>Column</vt:lpstr>
      <vt:lpstr>Column</vt:lpstr>
      <vt:lpstr>Document</vt:lpstr>
      <vt:lpstr>Agregačné</vt:lpstr>
      <vt:lpstr>Graph</vt:lpstr>
      <vt:lpstr>+     NoSQL      -</vt:lpstr>
      <vt:lpstr>Škálovanie, distrubuovanie</vt:lpstr>
      <vt:lpstr>...a konzistentnosť</vt:lpstr>
      <vt:lpstr>MongoDB</vt:lpstr>
      <vt:lpstr>MongoDB</vt:lpstr>
      <vt:lpstr>MongoDB</vt:lpstr>
      <vt:lpstr>Meteor js </vt:lpstr>
      <vt:lpstr>Meteor </vt:lpstr>
      <vt:lpstr>Ďakujem za pozornosť,   k čomu sa vrátime?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NoSQL databázy</dc:title>
  <dc:creator>jDzama</dc:creator>
  <cp:lastModifiedBy>jDzama</cp:lastModifiedBy>
  <cp:revision>26</cp:revision>
  <dcterms:created xsi:type="dcterms:W3CDTF">2016-10-18T08:50:28Z</dcterms:created>
  <dcterms:modified xsi:type="dcterms:W3CDTF">2016-10-19T17:45:44Z</dcterms:modified>
</cp:coreProperties>
</file>